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9" r:id="rId3"/>
    <p:sldId id="279" r:id="rId4"/>
    <p:sldId id="282" r:id="rId5"/>
    <p:sldId id="283" r:id="rId6"/>
    <p:sldId id="275" r:id="rId7"/>
    <p:sldId id="263" r:id="rId8"/>
    <p:sldId id="267" r:id="rId9"/>
    <p:sldId id="259" r:id="rId10"/>
    <p:sldId id="260" r:id="rId11"/>
    <p:sldId id="258" r:id="rId12"/>
    <p:sldId id="261" r:id="rId13"/>
    <p:sldId id="257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1A684"/>
    <a:srgbClr val="A68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E52F5-26B9-4F4A-9E1E-101FA55564E4}" type="doc">
      <dgm:prSet loTypeId="urn:microsoft.com/office/officeart/2008/layout/LinedList" loCatId="list" qsTypeId="urn:microsoft.com/office/officeart/2005/8/quickstyle/simple4" qsCatId="simple" csTypeId="urn:microsoft.com/office/officeart/2005/8/colors/accent5_3" csCatId="accent5"/>
      <dgm:spPr/>
      <dgm:t>
        <a:bodyPr/>
        <a:lstStyle/>
        <a:p>
          <a:endParaRPr lang="en-US"/>
        </a:p>
      </dgm:t>
    </dgm:pt>
    <dgm:pt modelId="{BC7D2B61-1D0E-4250-84AD-8C1BCBD472AE}">
      <dgm:prSet/>
      <dgm:spPr/>
      <dgm:t>
        <a:bodyPr/>
        <a:lstStyle/>
        <a:p>
          <a:r>
            <a:rPr lang="en-US" b="1"/>
            <a:t>Not-for-profit</a:t>
          </a:r>
          <a:r>
            <a:rPr lang="en-US"/>
            <a:t> provider of e-learning for Canadian police and public safety</a:t>
          </a:r>
        </a:p>
      </dgm:t>
    </dgm:pt>
    <dgm:pt modelId="{CCD1F651-124F-4557-B963-90BA797862CE}" type="parTrans" cxnId="{2E5DE4A1-40B5-4DE4-AE69-A430C492E308}">
      <dgm:prSet/>
      <dgm:spPr/>
      <dgm:t>
        <a:bodyPr/>
        <a:lstStyle/>
        <a:p>
          <a:endParaRPr lang="en-US"/>
        </a:p>
      </dgm:t>
    </dgm:pt>
    <dgm:pt modelId="{9686460F-BFE5-4152-9F1D-1D49F31DB56D}" type="sibTrans" cxnId="{2E5DE4A1-40B5-4DE4-AE69-A430C492E308}">
      <dgm:prSet/>
      <dgm:spPr/>
      <dgm:t>
        <a:bodyPr/>
        <a:lstStyle/>
        <a:p>
          <a:endParaRPr lang="en-US"/>
        </a:p>
      </dgm:t>
    </dgm:pt>
    <dgm:pt modelId="{D1B9906A-9C35-4817-9400-F3CEEAE00E0A}">
      <dgm:prSet/>
      <dgm:spPr/>
      <dgm:t>
        <a:bodyPr/>
        <a:lstStyle/>
        <a:p>
          <a:r>
            <a:rPr lang="en-US" b="1"/>
            <a:t>For Police By Police: </a:t>
          </a:r>
          <a:r>
            <a:rPr lang="en-US"/>
            <a:t>governed by a national Board of Directors and guided by a National Advisory Committee </a:t>
          </a:r>
        </a:p>
      </dgm:t>
    </dgm:pt>
    <dgm:pt modelId="{70FEE20E-7131-415C-8433-D6ACD2335DA5}" type="parTrans" cxnId="{72F80A92-6C50-40A6-BB16-CE1BD9638635}">
      <dgm:prSet/>
      <dgm:spPr/>
      <dgm:t>
        <a:bodyPr/>
        <a:lstStyle/>
        <a:p>
          <a:endParaRPr lang="en-US"/>
        </a:p>
      </dgm:t>
    </dgm:pt>
    <dgm:pt modelId="{A33C5D19-6AC4-4321-BA7B-8B56235398FD}" type="sibTrans" cxnId="{72F80A92-6C50-40A6-BB16-CE1BD9638635}">
      <dgm:prSet/>
      <dgm:spPr/>
      <dgm:t>
        <a:bodyPr/>
        <a:lstStyle/>
        <a:p>
          <a:endParaRPr lang="en-US"/>
        </a:p>
      </dgm:t>
    </dgm:pt>
    <dgm:pt modelId="{7628E3AD-AB03-426D-9A3A-8742F1EB46E0}">
      <dgm:prSet/>
      <dgm:spPr/>
      <dgm:t>
        <a:bodyPr/>
        <a:lstStyle/>
        <a:p>
          <a:r>
            <a:rPr lang="en-US" b="1"/>
            <a:t>Collaborative: </a:t>
          </a:r>
          <a:r>
            <a:rPr lang="en-US"/>
            <a:t>establish in response to a recognized need for efficient, cost-effective training through collaboration and sharing</a:t>
          </a:r>
        </a:p>
      </dgm:t>
    </dgm:pt>
    <dgm:pt modelId="{00FCB47D-717B-4DEB-8228-5E17AB5B4C7A}" type="parTrans" cxnId="{4F3E0B68-A667-48A2-8A53-BFFBD712610E}">
      <dgm:prSet/>
      <dgm:spPr/>
      <dgm:t>
        <a:bodyPr/>
        <a:lstStyle/>
        <a:p>
          <a:endParaRPr lang="en-US"/>
        </a:p>
      </dgm:t>
    </dgm:pt>
    <dgm:pt modelId="{4960F82E-DEA3-4247-8FB7-9049DD30A9B9}" type="sibTrans" cxnId="{4F3E0B68-A667-48A2-8A53-BFFBD712610E}">
      <dgm:prSet/>
      <dgm:spPr/>
      <dgm:t>
        <a:bodyPr/>
        <a:lstStyle/>
        <a:p>
          <a:endParaRPr lang="en-US"/>
        </a:p>
      </dgm:t>
    </dgm:pt>
    <dgm:pt modelId="{47D9B716-0016-49E1-8C8D-E8C02A9864A9}">
      <dgm:prSet/>
      <dgm:spPr/>
      <dgm:t>
        <a:bodyPr/>
        <a:lstStyle/>
        <a:p>
          <a:r>
            <a:rPr lang="en-US" b="1"/>
            <a:t>An advocate</a:t>
          </a:r>
          <a:r>
            <a:rPr lang="en-US"/>
            <a:t> for the advancement of police training &amp; education</a:t>
          </a:r>
        </a:p>
      </dgm:t>
    </dgm:pt>
    <dgm:pt modelId="{A110CC68-B50E-4883-89AF-7D0C34687115}" type="parTrans" cxnId="{18CB0EF4-3849-4DED-AA4F-DB94A2CB979F}">
      <dgm:prSet/>
      <dgm:spPr/>
      <dgm:t>
        <a:bodyPr/>
        <a:lstStyle/>
        <a:p>
          <a:endParaRPr lang="en-US"/>
        </a:p>
      </dgm:t>
    </dgm:pt>
    <dgm:pt modelId="{FFA87D6D-87D0-4720-92B7-4F841BA32529}" type="sibTrans" cxnId="{18CB0EF4-3849-4DED-AA4F-DB94A2CB979F}">
      <dgm:prSet/>
      <dgm:spPr/>
      <dgm:t>
        <a:bodyPr/>
        <a:lstStyle/>
        <a:p>
          <a:endParaRPr lang="en-US"/>
        </a:p>
      </dgm:t>
    </dgm:pt>
    <dgm:pt modelId="{B964DB03-D315-4856-9E0F-29F213BB0081}" type="pres">
      <dgm:prSet presAssocID="{0F5E52F5-26B9-4F4A-9E1E-101FA55564E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39CCCF-025B-4049-9E81-D16EA7AC5EFD}" type="pres">
      <dgm:prSet presAssocID="{BC7D2B61-1D0E-4250-84AD-8C1BCBD472AE}" presName="thickLine" presStyleLbl="alignNode1" presStyleIdx="0" presStyleCnt="4"/>
      <dgm:spPr/>
    </dgm:pt>
    <dgm:pt modelId="{6345B8FE-BDF5-4DCF-BFCB-D37DD9277A7B}" type="pres">
      <dgm:prSet presAssocID="{BC7D2B61-1D0E-4250-84AD-8C1BCBD472AE}" presName="horz1" presStyleCnt="0"/>
      <dgm:spPr/>
    </dgm:pt>
    <dgm:pt modelId="{29CD46AB-19F3-4DBA-AA0D-9366D6867FF7}" type="pres">
      <dgm:prSet presAssocID="{BC7D2B61-1D0E-4250-84AD-8C1BCBD472AE}" presName="tx1" presStyleLbl="revTx" presStyleIdx="0" presStyleCnt="4"/>
      <dgm:spPr/>
      <dgm:t>
        <a:bodyPr/>
        <a:lstStyle/>
        <a:p>
          <a:endParaRPr lang="en-US"/>
        </a:p>
      </dgm:t>
    </dgm:pt>
    <dgm:pt modelId="{9AC17C2E-48FB-43C0-BC81-A7021A447698}" type="pres">
      <dgm:prSet presAssocID="{BC7D2B61-1D0E-4250-84AD-8C1BCBD472AE}" presName="vert1" presStyleCnt="0"/>
      <dgm:spPr/>
    </dgm:pt>
    <dgm:pt modelId="{374FA8FC-EFD9-478D-8279-5B0CF18C4BF2}" type="pres">
      <dgm:prSet presAssocID="{D1B9906A-9C35-4817-9400-F3CEEAE00E0A}" presName="thickLine" presStyleLbl="alignNode1" presStyleIdx="1" presStyleCnt="4"/>
      <dgm:spPr/>
    </dgm:pt>
    <dgm:pt modelId="{5BD2231D-5235-4F97-A6C8-915B86F9D149}" type="pres">
      <dgm:prSet presAssocID="{D1B9906A-9C35-4817-9400-F3CEEAE00E0A}" presName="horz1" presStyleCnt="0"/>
      <dgm:spPr/>
    </dgm:pt>
    <dgm:pt modelId="{049FF886-3FB9-469B-B137-DB6BB9C9944B}" type="pres">
      <dgm:prSet presAssocID="{D1B9906A-9C35-4817-9400-F3CEEAE00E0A}" presName="tx1" presStyleLbl="revTx" presStyleIdx="1" presStyleCnt="4"/>
      <dgm:spPr/>
      <dgm:t>
        <a:bodyPr/>
        <a:lstStyle/>
        <a:p>
          <a:endParaRPr lang="en-US"/>
        </a:p>
      </dgm:t>
    </dgm:pt>
    <dgm:pt modelId="{26893AD2-C01B-437D-B982-1D9A11FCE97B}" type="pres">
      <dgm:prSet presAssocID="{D1B9906A-9C35-4817-9400-F3CEEAE00E0A}" presName="vert1" presStyleCnt="0"/>
      <dgm:spPr/>
    </dgm:pt>
    <dgm:pt modelId="{40CC6C49-3357-40C1-AEB7-E05C46B17619}" type="pres">
      <dgm:prSet presAssocID="{7628E3AD-AB03-426D-9A3A-8742F1EB46E0}" presName="thickLine" presStyleLbl="alignNode1" presStyleIdx="2" presStyleCnt="4"/>
      <dgm:spPr/>
    </dgm:pt>
    <dgm:pt modelId="{582D6F9B-095B-4DCF-B00F-A9B6A914355E}" type="pres">
      <dgm:prSet presAssocID="{7628E3AD-AB03-426D-9A3A-8742F1EB46E0}" presName="horz1" presStyleCnt="0"/>
      <dgm:spPr/>
    </dgm:pt>
    <dgm:pt modelId="{B502CC3C-C744-45C0-9728-552178AACED8}" type="pres">
      <dgm:prSet presAssocID="{7628E3AD-AB03-426D-9A3A-8742F1EB46E0}" presName="tx1" presStyleLbl="revTx" presStyleIdx="2" presStyleCnt="4"/>
      <dgm:spPr/>
      <dgm:t>
        <a:bodyPr/>
        <a:lstStyle/>
        <a:p>
          <a:endParaRPr lang="en-US"/>
        </a:p>
      </dgm:t>
    </dgm:pt>
    <dgm:pt modelId="{93B8A6B8-AFE2-4E0B-A497-857997B220D9}" type="pres">
      <dgm:prSet presAssocID="{7628E3AD-AB03-426D-9A3A-8742F1EB46E0}" presName="vert1" presStyleCnt="0"/>
      <dgm:spPr/>
    </dgm:pt>
    <dgm:pt modelId="{F7730A4B-BD49-4658-8C97-75DDBF75408C}" type="pres">
      <dgm:prSet presAssocID="{47D9B716-0016-49E1-8C8D-E8C02A9864A9}" presName="thickLine" presStyleLbl="alignNode1" presStyleIdx="3" presStyleCnt="4"/>
      <dgm:spPr/>
    </dgm:pt>
    <dgm:pt modelId="{9C33CA82-5B57-4F83-92A5-D3A7704A6E44}" type="pres">
      <dgm:prSet presAssocID="{47D9B716-0016-49E1-8C8D-E8C02A9864A9}" presName="horz1" presStyleCnt="0"/>
      <dgm:spPr/>
    </dgm:pt>
    <dgm:pt modelId="{8780DF57-6ED9-4291-82F5-546711D7DD8C}" type="pres">
      <dgm:prSet presAssocID="{47D9B716-0016-49E1-8C8D-E8C02A9864A9}" presName="tx1" presStyleLbl="revTx" presStyleIdx="3" presStyleCnt="4"/>
      <dgm:spPr/>
      <dgm:t>
        <a:bodyPr/>
        <a:lstStyle/>
        <a:p>
          <a:endParaRPr lang="en-US"/>
        </a:p>
      </dgm:t>
    </dgm:pt>
    <dgm:pt modelId="{B228045F-65A0-4DEC-B6A5-5755804B246E}" type="pres">
      <dgm:prSet presAssocID="{47D9B716-0016-49E1-8C8D-E8C02A9864A9}" presName="vert1" presStyleCnt="0"/>
      <dgm:spPr/>
    </dgm:pt>
  </dgm:ptLst>
  <dgm:cxnLst>
    <dgm:cxn modelId="{2E5DE4A1-40B5-4DE4-AE69-A430C492E308}" srcId="{0F5E52F5-26B9-4F4A-9E1E-101FA55564E4}" destId="{BC7D2B61-1D0E-4250-84AD-8C1BCBD472AE}" srcOrd="0" destOrd="0" parTransId="{CCD1F651-124F-4557-B963-90BA797862CE}" sibTransId="{9686460F-BFE5-4152-9F1D-1D49F31DB56D}"/>
    <dgm:cxn modelId="{18CB0EF4-3849-4DED-AA4F-DB94A2CB979F}" srcId="{0F5E52F5-26B9-4F4A-9E1E-101FA55564E4}" destId="{47D9B716-0016-49E1-8C8D-E8C02A9864A9}" srcOrd="3" destOrd="0" parTransId="{A110CC68-B50E-4883-89AF-7D0C34687115}" sibTransId="{FFA87D6D-87D0-4720-92B7-4F841BA32529}"/>
    <dgm:cxn modelId="{0E788C1B-D018-486F-8CA7-E3F206A03358}" type="presOf" srcId="{BC7D2B61-1D0E-4250-84AD-8C1BCBD472AE}" destId="{29CD46AB-19F3-4DBA-AA0D-9366D6867FF7}" srcOrd="0" destOrd="0" presId="urn:microsoft.com/office/officeart/2008/layout/LinedList"/>
    <dgm:cxn modelId="{2FC021DD-DCEE-41D9-A85C-E88AD0D8D801}" type="presOf" srcId="{7628E3AD-AB03-426D-9A3A-8742F1EB46E0}" destId="{B502CC3C-C744-45C0-9728-552178AACED8}" srcOrd="0" destOrd="0" presId="urn:microsoft.com/office/officeart/2008/layout/LinedList"/>
    <dgm:cxn modelId="{72F80A92-6C50-40A6-BB16-CE1BD9638635}" srcId="{0F5E52F5-26B9-4F4A-9E1E-101FA55564E4}" destId="{D1B9906A-9C35-4817-9400-F3CEEAE00E0A}" srcOrd="1" destOrd="0" parTransId="{70FEE20E-7131-415C-8433-D6ACD2335DA5}" sibTransId="{A33C5D19-6AC4-4321-BA7B-8B56235398FD}"/>
    <dgm:cxn modelId="{3B2649F4-7F99-400D-AA3B-70A76C9BBF6C}" type="presOf" srcId="{0F5E52F5-26B9-4F4A-9E1E-101FA55564E4}" destId="{B964DB03-D315-4856-9E0F-29F213BB0081}" srcOrd="0" destOrd="0" presId="urn:microsoft.com/office/officeart/2008/layout/LinedList"/>
    <dgm:cxn modelId="{53BB0ABD-0F46-4B30-8C44-872B5D1AFCD8}" type="presOf" srcId="{D1B9906A-9C35-4817-9400-F3CEEAE00E0A}" destId="{049FF886-3FB9-469B-B137-DB6BB9C9944B}" srcOrd="0" destOrd="0" presId="urn:microsoft.com/office/officeart/2008/layout/LinedList"/>
    <dgm:cxn modelId="{9EDF5BA3-9E28-4963-9176-86CF974C8169}" type="presOf" srcId="{47D9B716-0016-49E1-8C8D-E8C02A9864A9}" destId="{8780DF57-6ED9-4291-82F5-546711D7DD8C}" srcOrd="0" destOrd="0" presId="urn:microsoft.com/office/officeart/2008/layout/LinedList"/>
    <dgm:cxn modelId="{4F3E0B68-A667-48A2-8A53-BFFBD712610E}" srcId="{0F5E52F5-26B9-4F4A-9E1E-101FA55564E4}" destId="{7628E3AD-AB03-426D-9A3A-8742F1EB46E0}" srcOrd="2" destOrd="0" parTransId="{00FCB47D-717B-4DEB-8228-5E17AB5B4C7A}" sibTransId="{4960F82E-DEA3-4247-8FB7-9049DD30A9B9}"/>
    <dgm:cxn modelId="{BBCBBD97-4922-481C-9A51-6B5C79D03612}" type="presParOf" srcId="{B964DB03-D315-4856-9E0F-29F213BB0081}" destId="{2639CCCF-025B-4049-9E81-D16EA7AC5EFD}" srcOrd="0" destOrd="0" presId="urn:microsoft.com/office/officeart/2008/layout/LinedList"/>
    <dgm:cxn modelId="{1657B194-6470-4265-830E-7A33D30E7B0D}" type="presParOf" srcId="{B964DB03-D315-4856-9E0F-29F213BB0081}" destId="{6345B8FE-BDF5-4DCF-BFCB-D37DD9277A7B}" srcOrd="1" destOrd="0" presId="urn:microsoft.com/office/officeart/2008/layout/LinedList"/>
    <dgm:cxn modelId="{B1A29324-A5EB-44A2-9310-A1558686401E}" type="presParOf" srcId="{6345B8FE-BDF5-4DCF-BFCB-D37DD9277A7B}" destId="{29CD46AB-19F3-4DBA-AA0D-9366D6867FF7}" srcOrd="0" destOrd="0" presId="urn:microsoft.com/office/officeart/2008/layout/LinedList"/>
    <dgm:cxn modelId="{661D7AC8-F5B2-45DC-A661-EB1638F21098}" type="presParOf" srcId="{6345B8FE-BDF5-4DCF-BFCB-D37DD9277A7B}" destId="{9AC17C2E-48FB-43C0-BC81-A7021A447698}" srcOrd="1" destOrd="0" presId="urn:microsoft.com/office/officeart/2008/layout/LinedList"/>
    <dgm:cxn modelId="{3CFEF40B-A854-4570-9F1C-90AEC24F8146}" type="presParOf" srcId="{B964DB03-D315-4856-9E0F-29F213BB0081}" destId="{374FA8FC-EFD9-478D-8279-5B0CF18C4BF2}" srcOrd="2" destOrd="0" presId="urn:microsoft.com/office/officeart/2008/layout/LinedList"/>
    <dgm:cxn modelId="{7022191B-0D65-4336-926E-9EC9C9F6AD38}" type="presParOf" srcId="{B964DB03-D315-4856-9E0F-29F213BB0081}" destId="{5BD2231D-5235-4F97-A6C8-915B86F9D149}" srcOrd="3" destOrd="0" presId="urn:microsoft.com/office/officeart/2008/layout/LinedList"/>
    <dgm:cxn modelId="{03D56CEA-DE75-4F7B-A8B8-2EA66849C607}" type="presParOf" srcId="{5BD2231D-5235-4F97-A6C8-915B86F9D149}" destId="{049FF886-3FB9-469B-B137-DB6BB9C9944B}" srcOrd="0" destOrd="0" presId="urn:microsoft.com/office/officeart/2008/layout/LinedList"/>
    <dgm:cxn modelId="{C214A2B0-1B4C-4E6D-9076-9D414BF6F528}" type="presParOf" srcId="{5BD2231D-5235-4F97-A6C8-915B86F9D149}" destId="{26893AD2-C01B-437D-B982-1D9A11FCE97B}" srcOrd="1" destOrd="0" presId="urn:microsoft.com/office/officeart/2008/layout/LinedList"/>
    <dgm:cxn modelId="{AC2F3B94-70A1-4D2E-9C9F-D67732516EA6}" type="presParOf" srcId="{B964DB03-D315-4856-9E0F-29F213BB0081}" destId="{40CC6C49-3357-40C1-AEB7-E05C46B17619}" srcOrd="4" destOrd="0" presId="urn:microsoft.com/office/officeart/2008/layout/LinedList"/>
    <dgm:cxn modelId="{67AC1600-73FE-4BEC-A655-DF282B30005D}" type="presParOf" srcId="{B964DB03-D315-4856-9E0F-29F213BB0081}" destId="{582D6F9B-095B-4DCF-B00F-A9B6A914355E}" srcOrd="5" destOrd="0" presId="urn:microsoft.com/office/officeart/2008/layout/LinedList"/>
    <dgm:cxn modelId="{E630544B-5C80-427A-A5E2-377D2445AD85}" type="presParOf" srcId="{582D6F9B-095B-4DCF-B00F-A9B6A914355E}" destId="{B502CC3C-C744-45C0-9728-552178AACED8}" srcOrd="0" destOrd="0" presId="urn:microsoft.com/office/officeart/2008/layout/LinedList"/>
    <dgm:cxn modelId="{B80076DB-8120-4D52-8810-4852D3BA7BAE}" type="presParOf" srcId="{582D6F9B-095B-4DCF-B00F-A9B6A914355E}" destId="{93B8A6B8-AFE2-4E0B-A497-857997B220D9}" srcOrd="1" destOrd="0" presId="urn:microsoft.com/office/officeart/2008/layout/LinedList"/>
    <dgm:cxn modelId="{994023C1-04EC-4143-9875-CB892F7E8890}" type="presParOf" srcId="{B964DB03-D315-4856-9E0F-29F213BB0081}" destId="{F7730A4B-BD49-4658-8C97-75DDBF75408C}" srcOrd="6" destOrd="0" presId="urn:microsoft.com/office/officeart/2008/layout/LinedList"/>
    <dgm:cxn modelId="{CA6B1430-3E20-4C50-A540-B31A2F2A2243}" type="presParOf" srcId="{B964DB03-D315-4856-9E0F-29F213BB0081}" destId="{9C33CA82-5B57-4F83-92A5-D3A7704A6E44}" srcOrd="7" destOrd="0" presId="urn:microsoft.com/office/officeart/2008/layout/LinedList"/>
    <dgm:cxn modelId="{DF9F5394-3348-4C7B-B294-0B95E8594C28}" type="presParOf" srcId="{9C33CA82-5B57-4F83-92A5-D3A7704A6E44}" destId="{8780DF57-6ED9-4291-82F5-546711D7DD8C}" srcOrd="0" destOrd="0" presId="urn:microsoft.com/office/officeart/2008/layout/LinedList"/>
    <dgm:cxn modelId="{291D02AB-F6E7-486C-BD32-072D38882A41}" type="presParOf" srcId="{9C33CA82-5B57-4F83-92A5-D3A7704A6E44}" destId="{B228045F-65A0-4DEC-B6A5-5755804B24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110C5-DA58-45D0-98E2-483FD3D4441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A3961-1FB0-4C93-B8A7-71022E0BF868}">
      <dgm:prSet phldrT="[Text]"/>
      <dgm:spPr>
        <a:xfrm rot="16200000">
          <a:off x="-1436391" y="2347257"/>
          <a:ext cx="3530251" cy="5267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Analysis/StoryBoard</a:t>
          </a:r>
        </a:p>
      </dgm:t>
    </dgm:pt>
    <dgm:pt modelId="{FBB35CB8-A424-422F-9995-B2825374F295}" type="parTrans" cxnId="{2F37C1C7-27EB-497F-9FA3-8AFB3F30E047}">
      <dgm:prSet/>
      <dgm:spPr/>
      <dgm:t>
        <a:bodyPr/>
        <a:lstStyle/>
        <a:p>
          <a:endParaRPr lang="en-US"/>
        </a:p>
      </dgm:t>
    </dgm:pt>
    <dgm:pt modelId="{7B1AC34A-1A8C-4E89-BFA6-5500F481E5D9}" type="sibTrans" cxnId="{2F37C1C7-27EB-497F-9FA3-8AFB3F30E047}">
      <dgm:prSet/>
      <dgm:spPr/>
      <dgm:t>
        <a:bodyPr/>
        <a:lstStyle/>
        <a:p>
          <a:endParaRPr lang="en-US"/>
        </a:p>
      </dgm:t>
    </dgm:pt>
    <dgm:pt modelId="{C9D5952E-8CCA-4CEC-AB99-C9D1883824F5}">
      <dgm:prSet phldrT="[Text]"/>
      <dgm:spPr>
        <a:xfrm>
          <a:off x="592098" y="845496"/>
          <a:ext cx="2623662" cy="3530251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Evidence Based Policing</a:t>
          </a:r>
        </a:p>
      </dgm:t>
    </dgm:pt>
    <dgm:pt modelId="{9B46B0F9-AFA7-4E5F-827D-A47EA790BD0A}" type="parTrans" cxnId="{4E5CD345-27C5-4952-A135-18CA68A2CFB5}">
      <dgm:prSet/>
      <dgm:spPr/>
      <dgm:t>
        <a:bodyPr/>
        <a:lstStyle/>
        <a:p>
          <a:endParaRPr lang="en-US"/>
        </a:p>
      </dgm:t>
    </dgm:pt>
    <dgm:pt modelId="{7E3FA73B-7024-4D5A-9067-C19E878D2394}" type="sibTrans" cxnId="{4E5CD345-27C5-4952-A135-18CA68A2CFB5}">
      <dgm:prSet/>
      <dgm:spPr/>
      <dgm:t>
        <a:bodyPr/>
        <a:lstStyle/>
        <a:p>
          <a:endParaRPr lang="en-US"/>
        </a:p>
      </dgm:t>
    </dgm:pt>
    <dgm:pt modelId="{3CEB6F3D-1F65-44B5-83DE-1978BB2A5554}">
      <dgm:prSet phldrT="[Text]"/>
      <dgm:spPr>
        <a:xfrm rot="16200000">
          <a:off x="2409443" y="2347257"/>
          <a:ext cx="3530251" cy="5267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Pre-Production</a:t>
          </a:r>
        </a:p>
      </dgm:t>
    </dgm:pt>
    <dgm:pt modelId="{4D2A37AF-32E2-4EBF-9588-A7C609C117D6}" type="parTrans" cxnId="{ECC39205-EF41-4945-AF5B-506E57332A52}">
      <dgm:prSet/>
      <dgm:spPr/>
      <dgm:t>
        <a:bodyPr/>
        <a:lstStyle/>
        <a:p>
          <a:endParaRPr lang="en-US"/>
        </a:p>
      </dgm:t>
    </dgm:pt>
    <dgm:pt modelId="{FCAAC2A6-4F77-47BB-AF42-ECCFC34F2890}" type="sibTrans" cxnId="{ECC39205-EF41-4945-AF5B-506E57332A52}">
      <dgm:prSet/>
      <dgm:spPr/>
      <dgm:t>
        <a:bodyPr/>
        <a:lstStyle/>
        <a:p>
          <a:endParaRPr lang="en-US"/>
        </a:p>
      </dgm:t>
    </dgm:pt>
    <dgm:pt modelId="{6B742A57-DB34-4B6C-8A8F-DC2131BACFD1}">
      <dgm:prSet phldrT="[Text]"/>
      <dgm:spPr>
        <a:xfrm>
          <a:off x="4437932" y="845496"/>
          <a:ext cx="2623662" cy="3530251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59DBCDD-25B9-4F70-AF35-7198DB4C1D99}" type="parTrans" cxnId="{A89B41EA-6039-4F3D-8765-240EEC052DEB}">
      <dgm:prSet/>
      <dgm:spPr/>
      <dgm:t>
        <a:bodyPr/>
        <a:lstStyle/>
        <a:p>
          <a:endParaRPr lang="en-US"/>
        </a:p>
      </dgm:t>
    </dgm:pt>
    <dgm:pt modelId="{B3F569C4-9DD4-419D-9FB6-12B379D0B93F}" type="sibTrans" cxnId="{A89B41EA-6039-4F3D-8765-240EEC052DEB}">
      <dgm:prSet/>
      <dgm:spPr/>
      <dgm:t>
        <a:bodyPr/>
        <a:lstStyle/>
        <a:p>
          <a:endParaRPr lang="en-US"/>
        </a:p>
      </dgm:t>
    </dgm:pt>
    <dgm:pt modelId="{57AB3497-2935-43F8-AC4A-334A24DF58CF}">
      <dgm:prSet phldrT="[Text]"/>
      <dgm:spPr>
        <a:xfrm rot="16200000">
          <a:off x="6255277" y="2347257"/>
          <a:ext cx="3530251" cy="5267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Production</a:t>
          </a:r>
        </a:p>
      </dgm:t>
    </dgm:pt>
    <dgm:pt modelId="{5A5710A5-C06A-46AF-BED5-60AC85DE175D}" type="parTrans" cxnId="{047F0580-AA3D-4A67-9D4F-A88E60110288}">
      <dgm:prSet/>
      <dgm:spPr/>
      <dgm:t>
        <a:bodyPr/>
        <a:lstStyle/>
        <a:p>
          <a:endParaRPr lang="en-US"/>
        </a:p>
      </dgm:t>
    </dgm:pt>
    <dgm:pt modelId="{B9E621CF-CD6D-46CE-8037-290D2E68572F}" type="sibTrans" cxnId="{047F0580-AA3D-4A67-9D4F-A88E60110288}">
      <dgm:prSet/>
      <dgm:spPr/>
      <dgm:t>
        <a:bodyPr/>
        <a:lstStyle/>
        <a:p>
          <a:endParaRPr lang="en-US"/>
        </a:p>
      </dgm:t>
    </dgm:pt>
    <dgm:pt modelId="{CFC888FB-0D1B-44F1-A611-976B952A0D48}">
      <dgm:prSet phldrT="[Text]" custT="1"/>
      <dgm:spPr>
        <a:xfrm>
          <a:off x="8283766" y="845496"/>
          <a:ext cx="2623662" cy="3530251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7D0B87-A00C-4911-8A1E-7A50CB83E2C8}" type="parTrans" cxnId="{9EE1E1DB-A84C-43FF-A79B-9BC33AF706EC}">
      <dgm:prSet/>
      <dgm:spPr/>
      <dgm:t>
        <a:bodyPr/>
        <a:lstStyle/>
        <a:p>
          <a:endParaRPr lang="en-US"/>
        </a:p>
      </dgm:t>
    </dgm:pt>
    <dgm:pt modelId="{74456672-1A0C-44E8-AB7B-8EED0F0EC684}" type="sibTrans" cxnId="{9EE1E1DB-A84C-43FF-A79B-9BC33AF706EC}">
      <dgm:prSet/>
      <dgm:spPr/>
      <dgm:t>
        <a:bodyPr/>
        <a:lstStyle/>
        <a:p>
          <a:endParaRPr lang="en-US"/>
        </a:p>
      </dgm:t>
    </dgm:pt>
    <dgm:pt modelId="{B3E021E1-C429-405C-9770-D19B10109640}">
      <dgm:prSet phldrT="[Text]"/>
      <dgm:spPr>
        <a:xfrm>
          <a:off x="4437932" y="845496"/>
          <a:ext cx="2623662" cy="3530251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0547EB7-4D89-41B1-8B5D-D495741F027B}" type="parTrans" cxnId="{E20391B4-4117-4A18-B704-4A5F216CD129}">
      <dgm:prSet/>
      <dgm:spPr/>
      <dgm:t>
        <a:bodyPr/>
        <a:lstStyle/>
        <a:p>
          <a:endParaRPr lang="en-US"/>
        </a:p>
      </dgm:t>
    </dgm:pt>
    <dgm:pt modelId="{1D2F24F7-7462-4AF9-9410-4EFCEE589755}" type="sibTrans" cxnId="{E20391B4-4117-4A18-B704-4A5F216CD129}">
      <dgm:prSet/>
      <dgm:spPr/>
      <dgm:t>
        <a:bodyPr/>
        <a:lstStyle/>
        <a:p>
          <a:endParaRPr lang="en-US"/>
        </a:p>
      </dgm:t>
    </dgm:pt>
    <dgm:pt modelId="{97BC05AD-0038-44F7-A512-DFDECFFE5A38}">
      <dgm:prSet phldrT="[Text]"/>
      <dgm:spPr>
        <a:xfrm>
          <a:off x="8283766" y="845496"/>
          <a:ext cx="2623662" cy="3530251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37E9287-3DC8-477D-8800-1FC25D607968}" type="parTrans" cxnId="{3356CB7E-46DB-40E0-B0D1-3CFD4AE8B791}">
      <dgm:prSet/>
      <dgm:spPr/>
      <dgm:t>
        <a:bodyPr/>
        <a:lstStyle/>
        <a:p>
          <a:endParaRPr lang="en-US"/>
        </a:p>
      </dgm:t>
    </dgm:pt>
    <dgm:pt modelId="{2025F54B-D1AC-41FF-AB3C-86D1115DA350}" type="sibTrans" cxnId="{3356CB7E-46DB-40E0-B0D1-3CFD4AE8B791}">
      <dgm:prSet/>
      <dgm:spPr/>
      <dgm:t>
        <a:bodyPr/>
        <a:lstStyle/>
        <a:p>
          <a:endParaRPr lang="en-US"/>
        </a:p>
      </dgm:t>
    </dgm:pt>
    <dgm:pt modelId="{792D7577-BE7D-4EA6-BF6D-2805B9B0CDD8}">
      <dgm:prSet phldrT="[Text]"/>
      <dgm:spPr>
        <a:xfrm>
          <a:off x="592098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3A6960-9624-469A-9A0A-40BFBF81B1F3}" type="parTrans" cxnId="{D4121FE7-A7AF-4EE6-8E2C-A4A61B7E9199}">
      <dgm:prSet/>
      <dgm:spPr/>
      <dgm:t>
        <a:bodyPr/>
        <a:lstStyle/>
        <a:p>
          <a:endParaRPr lang="en-CA"/>
        </a:p>
      </dgm:t>
    </dgm:pt>
    <dgm:pt modelId="{EC20B175-0FB7-49A2-919F-071F02FB6097}" type="sibTrans" cxnId="{D4121FE7-A7AF-4EE6-8E2C-A4A61B7E9199}">
      <dgm:prSet/>
      <dgm:spPr/>
      <dgm:t>
        <a:bodyPr/>
        <a:lstStyle/>
        <a:p>
          <a:endParaRPr lang="en-CA"/>
        </a:p>
      </dgm:t>
    </dgm:pt>
    <dgm:pt modelId="{E903C39B-A479-448E-86A0-AD42C8B61CFA}">
      <dgm:prSet phldrT="[Text]" custT="1"/>
      <dgm:spPr>
        <a:xfrm>
          <a:off x="8283766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900" dirty="0">
              <a:solidFill>
                <a:schemeClr val="tx1"/>
              </a:solidFill>
              <a:latin typeface="Calibri"/>
              <a:ea typeface="+mn-ea"/>
              <a:cs typeface="+mn-cs"/>
            </a:rPr>
            <a:t>Victims Rights in Canada</a:t>
          </a:r>
        </a:p>
      </dgm:t>
    </dgm:pt>
    <dgm:pt modelId="{7397494D-CD6D-46DA-B556-12B359C18335}" type="parTrans" cxnId="{DECA06F8-89CC-47AC-9B65-775277B52EC4}">
      <dgm:prSet/>
      <dgm:spPr/>
      <dgm:t>
        <a:bodyPr/>
        <a:lstStyle/>
        <a:p>
          <a:endParaRPr lang="en-CA"/>
        </a:p>
      </dgm:t>
    </dgm:pt>
    <dgm:pt modelId="{6B683BAF-30E0-4D84-ACCA-73224AE959EE}" type="sibTrans" cxnId="{DECA06F8-89CC-47AC-9B65-775277B52EC4}">
      <dgm:prSet/>
      <dgm:spPr/>
      <dgm:t>
        <a:bodyPr/>
        <a:lstStyle/>
        <a:p>
          <a:endParaRPr lang="en-CA"/>
        </a:p>
      </dgm:t>
    </dgm:pt>
    <dgm:pt modelId="{07B91DAD-851E-47EC-92D3-7582BF33964B}">
      <dgm:prSet phldrT="[Text]" custT="1"/>
      <dgm:spPr>
        <a:xfrm>
          <a:off x="8283766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900" dirty="0">
              <a:solidFill>
                <a:schemeClr val="tx1"/>
              </a:solidFill>
              <a:latin typeface="Calibri"/>
              <a:ea typeface="+mn-ea"/>
              <a:cs typeface="+mn-cs"/>
            </a:rPr>
            <a:t>Mental Health First Aid Public Safety</a:t>
          </a:r>
        </a:p>
      </dgm:t>
    </dgm:pt>
    <dgm:pt modelId="{43A15BC5-F42E-4859-8536-3C82E9D66CC5}" type="parTrans" cxnId="{6E6A781D-1DCD-491A-B698-5223D4D67261}">
      <dgm:prSet/>
      <dgm:spPr/>
      <dgm:t>
        <a:bodyPr/>
        <a:lstStyle/>
        <a:p>
          <a:endParaRPr lang="en-CA"/>
        </a:p>
      </dgm:t>
    </dgm:pt>
    <dgm:pt modelId="{282CC5A8-3C5A-4BE3-8492-1A0C6DAF556A}" type="sibTrans" cxnId="{6E6A781D-1DCD-491A-B698-5223D4D67261}">
      <dgm:prSet/>
      <dgm:spPr/>
      <dgm:t>
        <a:bodyPr/>
        <a:lstStyle/>
        <a:p>
          <a:endParaRPr lang="en-CA"/>
        </a:p>
      </dgm:t>
    </dgm:pt>
    <dgm:pt modelId="{6E187920-612E-4BE8-B6F7-5D85BE2DC8C6}">
      <dgm:prSet phldrT="[Text]" custT="1"/>
      <dgm:spPr>
        <a:xfrm>
          <a:off x="8283766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900" dirty="0">
              <a:solidFill>
                <a:schemeClr val="bg1"/>
              </a:solidFill>
              <a:latin typeface="Calibri"/>
              <a:ea typeface="+mn-ea"/>
              <a:cs typeface="+mn-cs"/>
            </a:rPr>
            <a:t>Introduction to Cannabis Legislation</a:t>
          </a:r>
        </a:p>
      </dgm:t>
    </dgm:pt>
    <dgm:pt modelId="{E1418688-2DC4-481F-8179-7B109AE659C2}" type="parTrans" cxnId="{B0C59675-751D-4FFA-9307-2DA1A9463F2D}">
      <dgm:prSet/>
      <dgm:spPr/>
      <dgm:t>
        <a:bodyPr/>
        <a:lstStyle/>
        <a:p>
          <a:endParaRPr lang="en-CA"/>
        </a:p>
      </dgm:t>
    </dgm:pt>
    <dgm:pt modelId="{B989630A-193F-40C6-B8E6-7A7D4E209405}" type="sibTrans" cxnId="{B0C59675-751D-4FFA-9307-2DA1A9463F2D}">
      <dgm:prSet/>
      <dgm:spPr/>
      <dgm:t>
        <a:bodyPr/>
        <a:lstStyle/>
        <a:p>
          <a:endParaRPr lang="en-CA"/>
        </a:p>
      </dgm:t>
    </dgm:pt>
    <dgm:pt modelId="{56C3DCC6-6AEA-4126-B693-F976D31D511E}">
      <dgm:prSet phldrT="[Text]" custT="1"/>
      <dgm:spPr>
        <a:xfrm>
          <a:off x="8283766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900" dirty="0">
              <a:solidFill>
                <a:schemeClr val="tx1"/>
              </a:solidFill>
              <a:latin typeface="Calibri"/>
              <a:ea typeface="+mn-ea"/>
              <a:cs typeface="+mn-cs"/>
            </a:rPr>
            <a:t>Canadian Credible Leadership</a:t>
          </a:r>
        </a:p>
      </dgm:t>
    </dgm:pt>
    <dgm:pt modelId="{DEFB538E-9474-44A5-A67B-4D38F8516E9B}" type="parTrans" cxnId="{91C254D4-C186-4C7F-A971-5FB194978A83}">
      <dgm:prSet/>
      <dgm:spPr/>
      <dgm:t>
        <a:bodyPr/>
        <a:lstStyle/>
        <a:p>
          <a:endParaRPr lang="en-CA"/>
        </a:p>
      </dgm:t>
    </dgm:pt>
    <dgm:pt modelId="{5D894499-096D-43E0-8F74-973D7C5006D8}" type="sibTrans" cxnId="{91C254D4-C186-4C7F-A971-5FB194978A83}">
      <dgm:prSet/>
      <dgm:spPr/>
      <dgm:t>
        <a:bodyPr/>
        <a:lstStyle/>
        <a:p>
          <a:endParaRPr lang="en-CA"/>
        </a:p>
      </dgm:t>
    </dgm:pt>
    <dgm:pt modelId="{0FCBC188-A9AD-447C-AF96-E03CAF3CBB69}">
      <dgm:prSet/>
      <dgm:spPr>
        <a:solidFill>
          <a:srgbClr val="4F81BD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NCO Promotion Process (RCMP)</a:t>
          </a:r>
        </a:p>
      </dgm:t>
    </dgm:pt>
    <dgm:pt modelId="{3342412E-0FD3-4A3B-A931-A92F6ED1AC2F}" type="parTrans" cxnId="{6040BC61-0F5A-46AD-AEEB-E6291EB1CC7E}">
      <dgm:prSet/>
      <dgm:spPr/>
      <dgm:t>
        <a:bodyPr/>
        <a:lstStyle/>
        <a:p>
          <a:endParaRPr lang="en-CA"/>
        </a:p>
      </dgm:t>
    </dgm:pt>
    <dgm:pt modelId="{0BD1CDA6-1202-4651-97F8-A9CEFC3703EA}" type="sibTrans" cxnId="{6040BC61-0F5A-46AD-AEEB-E6291EB1CC7E}">
      <dgm:prSet/>
      <dgm:spPr/>
      <dgm:t>
        <a:bodyPr/>
        <a:lstStyle/>
        <a:p>
          <a:endParaRPr lang="en-CA"/>
        </a:p>
      </dgm:t>
    </dgm:pt>
    <dgm:pt modelId="{1DCAAE7E-B7BD-40C5-B06A-07510AD27882}">
      <dgm:prSet/>
      <dgm:spPr>
        <a:solidFill>
          <a:srgbClr val="4F81BD"/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Validation SME (RCMP) </a:t>
          </a:r>
        </a:p>
      </dgm:t>
    </dgm:pt>
    <dgm:pt modelId="{438B3D68-DCF8-4E80-867C-39F291E752D2}" type="parTrans" cxnId="{39567420-5E28-4E21-B3F2-4BE4D880BD28}">
      <dgm:prSet/>
      <dgm:spPr/>
      <dgm:t>
        <a:bodyPr/>
        <a:lstStyle/>
        <a:p>
          <a:endParaRPr lang="en-CA"/>
        </a:p>
      </dgm:t>
    </dgm:pt>
    <dgm:pt modelId="{7EAA9E1B-1684-4610-8A60-077AD8CDCCFC}" type="sibTrans" cxnId="{39567420-5E28-4E21-B3F2-4BE4D880BD28}">
      <dgm:prSet/>
      <dgm:spPr/>
      <dgm:t>
        <a:bodyPr/>
        <a:lstStyle/>
        <a:p>
          <a:endParaRPr lang="en-CA"/>
        </a:p>
      </dgm:t>
    </dgm:pt>
    <dgm:pt modelId="{ACDE5D99-AC88-4FB4-AA10-B9EA1363277A}">
      <dgm:prSet phldrT="[Text]"/>
      <dgm:spPr>
        <a:xfrm>
          <a:off x="592098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Intimate Partner Violence Framework</a:t>
          </a:r>
        </a:p>
      </dgm:t>
    </dgm:pt>
    <dgm:pt modelId="{F59C2AFB-243C-429C-822C-C41ACB8E9691}" type="parTrans" cxnId="{BF45D7FE-50A8-433D-8265-1BAD3256F6DE}">
      <dgm:prSet/>
      <dgm:spPr/>
      <dgm:t>
        <a:bodyPr/>
        <a:lstStyle/>
        <a:p>
          <a:endParaRPr lang="en-CA"/>
        </a:p>
      </dgm:t>
    </dgm:pt>
    <dgm:pt modelId="{6D7127E8-2599-4FC0-B73B-2BAB7F1255EC}" type="sibTrans" cxnId="{BF45D7FE-50A8-433D-8265-1BAD3256F6DE}">
      <dgm:prSet/>
      <dgm:spPr/>
      <dgm:t>
        <a:bodyPr/>
        <a:lstStyle/>
        <a:p>
          <a:endParaRPr lang="en-CA"/>
        </a:p>
      </dgm:t>
    </dgm:pt>
    <dgm:pt modelId="{C404B304-7FE2-479A-AABB-3148EDFCC0CE}">
      <dgm:prSet/>
      <dgm:spPr>
        <a:solidFill>
          <a:srgbClr val="4F81BD"/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The Science of Interviewing</a:t>
          </a:r>
        </a:p>
      </dgm:t>
    </dgm:pt>
    <dgm:pt modelId="{23019DE5-F848-4CA2-B640-DDB28611D6DD}" type="parTrans" cxnId="{25EAA983-364C-4CF3-AA59-68DA63C4AD3C}">
      <dgm:prSet/>
      <dgm:spPr/>
      <dgm:t>
        <a:bodyPr/>
        <a:lstStyle/>
        <a:p>
          <a:endParaRPr lang="en-CA"/>
        </a:p>
      </dgm:t>
    </dgm:pt>
    <dgm:pt modelId="{3618600E-D52B-465C-9B52-66AB6B1A70C9}" type="sibTrans" cxnId="{25EAA983-364C-4CF3-AA59-68DA63C4AD3C}">
      <dgm:prSet/>
      <dgm:spPr/>
      <dgm:t>
        <a:bodyPr/>
        <a:lstStyle/>
        <a:p>
          <a:endParaRPr lang="en-CA"/>
        </a:p>
      </dgm:t>
    </dgm:pt>
    <dgm:pt modelId="{981F2EA1-3A7B-44F0-90D8-2333B2081D1A}">
      <dgm:prSet phldrT="[Text]"/>
      <dgm:spPr>
        <a:xfrm>
          <a:off x="592098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Epilepsy and Seizure Response Training for Police Officers</a:t>
          </a:r>
        </a:p>
      </dgm:t>
    </dgm:pt>
    <dgm:pt modelId="{DD910A1E-9006-4D71-96D1-ABBDB3EB5DC4}" type="parTrans" cxnId="{23366B96-0FB0-480E-928F-9CDC2186FDA6}">
      <dgm:prSet/>
      <dgm:spPr/>
      <dgm:t>
        <a:bodyPr/>
        <a:lstStyle/>
        <a:p>
          <a:endParaRPr lang="en-CA"/>
        </a:p>
      </dgm:t>
    </dgm:pt>
    <dgm:pt modelId="{D0AC2F5C-13AC-4ABB-9D7F-CED216BB3D17}" type="sibTrans" cxnId="{23366B96-0FB0-480E-928F-9CDC2186FDA6}">
      <dgm:prSet/>
      <dgm:spPr/>
      <dgm:t>
        <a:bodyPr/>
        <a:lstStyle/>
        <a:p>
          <a:endParaRPr lang="en-CA"/>
        </a:p>
      </dgm:t>
    </dgm:pt>
    <dgm:pt modelId="{C6CDDD47-2DE5-4375-853C-7E4CBBF6F993}">
      <dgm:prSet phldrT="[Text]" custT="1"/>
      <dgm:spPr>
        <a:xfrm>
          <a:off x="8283766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900" dirty="0">
              <a:solidFill>
                <a:schemeClr val="tx1"/>
              </a:solidFill>
              <a:latin typeface="Calibri"/>
              <a:ea typeface="+mn-ea"/>
              <a:cs typeface="+mn-cs"/>
            </a:rPr>
            <a:t>Conflict of Interest </a:t>
          </a:r>
        </a:p>
      </dgm:t>
    </dgm:pt>
    <dgm:pt modelId="{610787DF-A6C4-484E-A8BE-DE064AAFF28D}" type="parTrans" cxnId="{1CF2E0D7-FED0-4935-8F6C-B1B6DA428703}">
      <dgm:prSet/>
      <dgm:spPr/>
      <dgm:t>
        <a:bodyPr/>
        <a:lstStyle/>
        <a:p>
          <a:endParaRPr lang="en-CA"/>
        </a:p>
      </dgm:t>
    </dgm:pt>
    <dgm:pt modelId="{D3C726D0-61A8-4149-A533-5886C3D38F70}" type="sibTrans" cxnId="{1CF2E0D7-FED0-4935-8F6C-B1B6DA428703}">
      <dgm:prSet/>
      <dgm:spPr/>
      <dgm:t>
        <a:bodyPr/>
        <a:lstStyle/>
        <a:p>
          <a:endParaRPr lang="en-CA"/>
        </a:p>
      </dgm:t>
    </dgm:pt>
    <dgm:pt modelId="{C194D8B9-7F92-468C-9A5C-A5938153FEBD}">
      <dgm:prSet phldrT="[Text]" custT="1"/>
      <dgm:spPr>
        <a:xfrm>
          <a:off x="8283766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900" dirty="0">
              <a:solidFill>
                <a:schemeClr val="tx1"/>
              </a:solidFill>
              <a:latin typeface="Calibri"/>
              <a:ea typeface="+mn-ea"/>
              <a:cs typeface="+mn-cs"/>
            </a:rPr>
            <a:t>CPIC</a:t>
          </a:r>
        </a:p>
      </dgm:t>
    </dgm:pt>
    <dgm:pt modelId="{73ADE922-8662-46AE-A550-ACE4363AC0B9}" type="parTrans" cxnId="{30DD27AF-7C76-40A6-A60E-FDB0794CAF16}">
      <dgm:prSet/>
      <dgm:spPr/>
      <dgm:t>
        <a:bodyPr/>
        <a:lstStyle/>
        <a:p>
          <a:endParaRPr lang="en-CA"/>
        </a:p>
      </dgm:t>
    </dgm:pt>
    <dgm:pt modelId="{A81EF854-A2C2-468F-ABBF-DE90C4F5C4E7}" type="sibTrans" cxnId="{30DD27AF-7C76-40A6-A60E-FDB0794CAF16}">
      <dgm:prSet/>
      <dgm:spPr/>
      <dgm:t>
        <a:bodyPr/>
        <a:lstStyle/>
        <a:p>
          <a:endParaRPr lang="en-CA"/>
        </a:p>
      </dgm:t>
    </dgm:pt>
    <dgm:pt modelId="{25B0F6AE-B2CD-4127-9E12-D0B50A1C3C5D}">
      <dgm:prSet phldrT="[Text]" custT="1"/>
      <dgm:spPr>
        <a:xfrm>
          <a:off x="8283766" y="845496"/>
          <a:ext cx="2623662" cy="3530251"/>
        </a:xfr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900" dirty="0">
              <a:solidFill>
                <a:schemeClr val="tx1"/>
              </a:solidFill>
              <a:latin typeface="Calibri"/>
              <a:ea typeface="+mn-ea"/>
              <a:cs typeface="+mn-cs"/>
            </a:rPr>
            <a:t>Standards for Reporting Founded and Unfounded Incidents</a:t>
          </a:r>
        </a:p>
      </dgm:t>
    </dgm:pt>
    <dgm:pt modelId="{B0DD68B2-EED9-45F2-8C7C-3D8A38E31B2C}" type="parTrans" cxnId="{C386AEF8-4415-4359-8CBB-580615A8E470}">
      <dgm:prSet/>
      <dgm:spPr/>
      <dgm:t>
        <a:bodyPr/>
        <a:lstStyle/>
        <a:p>
          <a:endParaRPr lang="en-CA"/>
        </a:p>
      </dgm:t>
    </dgm:pt>
    <dgm:pt modelId="{87D9F33D-EFE3-4982-9D1D-C60D319231EC}" type="sibTrans" cxnId="{C386AEF8-4415-4359-8CBB-580615A8E470}">
      <dgm:prSet/>
      <dgm:spPr/>
      <dgm:t>
        <a:bodyPr/>
        <a:lstStyle/>
        <a:p>
          <a:endParaRPr lang="en-CA"/>
        </a:p>
      </dgm:t>
    </dgm:pt>
    <dgm:pt modelId="{AEF7B234-9758-4E69-8084-30D225721B1C}" type="pres">
      <dgm:prSet presAssocID="{1BA110C5-DA58-45D0-98E2-483FD3D444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C188E3-77CE-4EAA-9AEF-292536921832}" type="pres">
      <dgm:prSet presAssocID="{877A3961-1FB0-4C93-B8A7-71022E0BF868}" presName="compositeNode" presStyleCnt="0">
        <dgm:presLayoutVars>
          <dgm:bulletEnabled val="1"/>
        </dgm:presLayoutVars>
      </dgm:prSet>
      <dgm:spPr/>
    </dgm:pt>
    <dgm:pt modelId="{8DB0B545-DEA3-43C4-8223-48CE2E165682}" type="pres">
      <dgm:prSet presAssocID="{877A3961-1FB0-4C93-B8A7-71022E0BF868}" presName="image" presStyleLbl="fgImgPlace1" presStyleIdx="0" presStyleCnt="3"/>
      <dgm:spPr>
        <a:xfrm>
          <a:off x="65370" y="150215"/>
          <a:ext cx="1053455" cy="105345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304A8C9-E4FB-43D0-8D81-0CC64A6A6559}" type="pres">
      <dgm:prSet presAssocID="{877A3961-1FB0-4C93-B8A7-71022E0BF868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76B5DC4-1916-4F13-8A03-CEE53A3E87A4}" type="pres">
      <dgm:prSet presAssocID="{877A3961-1FB0-4C93-B8A7-71022E0BF868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C1B9F-B054-499E-AE51-FE76404148BD}" type="pres">
      <dgm:prSet presAssocID="{7B1AC34A-1A8C-4E89-BFA6-5500F481E5D9}" presName="sibTrans" presStyleCnt="0"/>
      <dgm:spPr/>
    </dgm:pt>
    <dgm:pt modelId="{2FEACE54-6ACC-4F7E-8A6B-204C9603AF36}" type="pres">
      <dgm:prSet presAssocID="{3CEB6F3D-1F65-44B5-83DE-1978BB2A5554}" presName="compositeNode" presStyleCnt="0">
        <dgm:presLayoutVars>
          <dgm:bulletEnabled val="1"/>
        </dgm:presLayoutVars>
      </dgm:prSet>
      <dgm:spPr/>
    </dgm:pt>
    <dgm:pt modelId="{45FD1B67-E0C7-4C13-B7D8-6F6ACF882647}" type="pres">
      <dgm:prSet presAssocID="{3CEB6F3D-1F65-44B5-83DE-1978BB2A5554}" presName="image" presStyleLbl="fgImgPlace1" presStyleIdx="1" presStyleCnt="3"/>
      <dgm:spPr>
        <a:xfrm>
          <a:off x="3911204" y="150215"/>
          <a:ext cx="1053455" cy="105345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68A91DE-07B0-4DEE-8F84-FEA6BA1D9B81}" type="pres">
      <dgm:prSet presAssocID="{3CEB6F3D-1F65-44B5-83DE-1978BB2A555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10B3E-ACE4-44E9-96AC-79F867054EB2}" type="pres">
      <dgm:prSet presAssocID="{3CEB6F3D-1F65-44B5-83DE-1978BB2A555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F61A1-0C57-406A-A13A-84E8B0D05FCE}" type="pres">
      <dgm:prSet presAssocID="{FCAAC2A6-4F77-47BB-AF42-ECCFC34F2890}" presName="sibTrans" presStyleCnt="0"/>
      <dgm:spPr/>
    </dgm:pt>
    <dgm:pt modelId="{A2B71FFD-A931-4DB0-88FE-7BBE052958ED}" type="pres">
      <dgm:prSet presAssocID="{57AB3497-2935-43F8-AC4A-334A24DF58CF}" presName="compositeNode" presStyleCnt="0">
        <dgm:presLayoutVars>
          <dgm:bulletEnabled val="1"/>
        </dgm:presLayoutVars>
      </dgm:prSet>
      <dgm:spPr/>
    </dgm:pt>
    <dgm:pt modelId="{3919426A-4552-450A-9C86-C5116F706112}" type="pres">
      <dgm:prSet presAssocID="{57AB3497-2935-43F8-AC4A-334A24DF58CF}" presName="image" presStyleLbl="fgImgPlace1" presStyleIdx="2" presStyleCnt="3"/>
      <dgm:spPr>
        <a:xfrm>
          <a:off x="7757039" y="150215"/>
          <a:ext cx="1053455" cy="10534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8D4042E-5ABD-4ABD-884D-FAFFC0335247}" type="pres">
      <dgm:prSet presAssocID="{57AB3497-2935-43F8-AC4A-334A24DF58CF}" presName="child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21C2DB-02C2-4415-BB6B-89A265BC3B53}" type="pres">
      <dgm:prSet presAssocID="{57AB3497-2935-43F8-AC4A-334A24DF58CF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BD059-3309-488E-AA70-14F61E0631A7}" type="presOf" srcId="{97BC05AD-0038-44F7-A512-DFDECFFE5A38}" destId="{18D4042E-5ABD-4ABD-884D-FAFFC0335247}" srcOrd="0" destOrd="8" presId="urn:microsoft.com/office/officeart/2005/8/layout/hList2"/>
    <dgm:cxn modelId="{3356CB7E-46DB-40E0-B0D1-3CFD4AE8B791}" srcId="{57AB3497-2935-43F8-AC4A-334A24DF58CF}" destId="{97BC05AD-0038-44F7-A512-DFDECFFE5A38}" srcOrd="8" destOrd="0" parTransId="{837E9287-3DC8-477D-8800-1FC25D607968}" sibTransId="{2025F54B-D1AC-41FF-AB3C-86D1115DA350}"/>
    <dgm:cxn modelId="{DECA06F8-89CC-47AC-9B65-775277B52EC4}" srcId="{57AB3497-2935-43F8-AC4A-334A24DF58CF}" destId="{E903C39B-A479-448E-86A0-AD42C8B61CFA}" srcOrd="1" destOrd="0" parTransId="{7397494D-CD6D-46DA-B556-12B359C18335}" sibTransId="{6B683BAF-30E0-4D84-ACCA-73224AE959EE}"/>
    <dgm:cxn modelId="{B8458367-A839-4A30-851F-209158AA9FD0}" type="presOf" srcId="{6E187920-612E-4BE8-B6F7-5D85BE2DC8C6}" destId="{18D4042E-5ABD-4ABD-884D-FAFFC0335247}" srcOrd="0" destOrd="3" presId="urn:microsoft.com/office/officeart/2005/8/layout/hList2"/>
    <dgm:cxn modelId="{C847D910-7B9F-447A-89A2-19FD8636A02A}" type="presOf" srcId="{CFC888FB-0D1B-44F1-A611-976B952A0D48}" destId="{18D4042E-5ABD-4ABD-884D-FAFFC0335247}" srcOrd="0" destOrd="0" presId="urn:microsoft.com/office/officeart/2005/8/layout/hList2"/>
    <dgm:cxn modelId="{18284B5D-628C-46B9-8D1C-627E0761B867}" type="presOf" srcId="{07B91DAD-851E-47EC-92D3-7582BF33964B}" destId="{18D4042E-5ABD-4ABD-884D-FAFFC0335247}" srcOrd="0" destOrd="2" presId="urn:microsoft.com/office/officeart/2005/8/layout/hList2"/>
    <dgm:cxn modelId="{B45BA820-0C27-44B7-9792-38B33DEBD6F2}" type="presOf" srcId="{ACDE5D99-AC88-4FB4-AA10-B9EA1363277A}" destId="{3304A8C9-E4FB-43D0-8D81-0CC64A6A6559}" srcOrd="0" destOrd="1" presId="urn:microsoft.com/office/officeart/2005/8/layout/hList2"/>
    <dgm:cxn modelId="{6452B0EE-17BA-4A00-AB69-8A61ECE49859}" type="presOf" srcId="{25B0F6AE-B2CD-4127-9E12-D0B50A1C3C5D}" destId="{18D4042E-5ABD-4ABD-884D-FAFFC0335247}" srcOrd="0" destOrd="7" presId="urn:microsoft.com/office/officeart/2005/8/layout/hList2"/>
    <dgm:cxn modelId="{E20391B4-4117-4A18-B704-4A5F216CD129}" srcId="{3CEB6F3D-1F65-44B5-83DE-1978BB2A5554}" destId="{B3E021E1-C429-405C-9770-D19B10109640}" srcOrd="4" destOrd="0" parTransId="{90547EB7-4D89-41B1-8B5D-D495741F027B}" sibTransId="{1D2F24F7-7462-4AF9-9410-4EFCEE589755}"/>
    <dgm:cxn modelId="{A20EE06E-F8BA-4B08-BB49-6CA7DDBAC1F1}" type="presOf" srcId="{6B742A57-DB34-4B6C-8A8F-DC2131BACFD1}" destId="{368A91DE-07B0-4DEE-8F84-FEA6BA1D9B81}" srcOrd="0" destOrd="0" presId="urn:microsoft.com/office/officeart/2005/8/layout/hList2"/>
    <dgm:cxn modelId="{6EAB3FD7-A9C8-47FB-B523-D6902975D512}" type="presOf" srcId="{981F2EA1-3A7B-44F0-90D8-2333B2081D1A}" destId="{3304A8C9-E4FB-43D0-8D81-0CC64A6A6559}" srcOrd="0" destOrd="2" presId="urn:microsoft.com/office/officeart/2005/8/layout/hList2"/>
    <dgm:cxn modelId="{25EAA983-364C-4CF3-AA59-68DA63C4AD3C}" srcId="{3CEB6F3D-1F65-44B5-83DE-1978BB2A5554}" destId="{C404B304-7FE2-479A-AABB-3148EDFCC0CE}" srcOrd="3" destOrd="0" parTransId="{23019DE5-F848-4CA2-B640-DDB28611D6DD}" sibTransId="{3618600E-D52B-465C-9B52-66AB6B1A70C9}"/>
    <dgm:cxn modelId="{383A1F60-ED21-4E91-B92F-7A50B8528DFF}" type="presOf" srcId="{B3E021E1-C429-405C-9770-D19B10109640}" destId="{368A91DE-07B0-4DEE-8F84-FEA6BA1D9B81}" srcOrd="0" destOrd="4" presId="urn:microsoft.com/office/officeart/2005/8/layout/hList2"/>
    <dgm:cxn modelId="{72DCD922-742F-4C81-8EFA-A206C31A1A8B}" type="presOf" srcId="{C404B304-7FE2-479A-AABB-3148EDFCC0CE}" destId="{368A91DE-07B0-4DEE-8F84-FEA6BA1D9B81}" srcOrd="0" destOrd="3" presId="urn:microsoft.com/office/officeart/2005/8/layout/hList2"/>
    <dgm:cxn modelId="{6040BC61-0F5A-46AD-AEEB-E6291EB1CC7E}" srcId="{3CEB6F3D-1F65-44B5-83DE-1978BB2A5554}" destId="{0FCBC188-A9AD-447C-AF96-E03CAF3CBB69}" srcOrd="1" destOrd="0" parTransId="{3342412E-0FD3-4A3B-A931-A92F6ED1AC2F}" sibTransId="{0BD1CDA6-1202-4651-97F8-A9CEFC3703EA}"/>
    <dgm:cxn modelId="{4E5CD345-27C5-4952-A135-18CA68A2CFB5}" srcId="{877A3961-1FB0-4C93-B8A7-71022E0BF868}" destId="{C9D5952E-8CCA-4CEC-AB99-C9D1883824F5}" srcOrd="0" destOrd="0" parTransId="{9B46B0F9-AFA7-4E5F-827D-A47EA790BD0A}" sibTransId="{7E3FA73B-7024-4D5A-9067-C19E878D2394}"/>
    <dgm:cxn modelId="{2F37C1C7-27EB-497F-9FA3-8AFB3F30E047}" srcId="{1BA110C5-DA58-45D0-98E2-483FD3D4441F}" destId="{877A3961-1FB0-4C93-B8A7-71022E0BF868}" srcOrd="0" destOrd="0" parTransId="{FBB35CB8-A424-422F-9995-B2825374F295}" sibTransId="{7B1AC34A-1A8C-4E89-BFA6-5500F481E5D9}"/>
    <dgm:cxn modelId="{C41E634C-A1FC-4B66-9F15-451BD2A1E77A}" type="presOf" srcId="{57AB3497-2935-43F8-AC4A-334A24DF58CF}" destId="{8F21C2DB-02C2-4415-BB6B-89A265BC3B53}" srcOrd="0" destOrd="0" presId="urn:microsoft.com/office/officeart/2005/8/layout/hList2"/>
    <dgm:cxn modelId="{162D2BB2-3BA6-4AB7-8E78-D39A6F246E82}" type="presOf" srcId="{C9D5952E-8CCA-4CEC-AB99-C9D1883824F5}" destId="{3304A8C9-E4FB-43D0-8D81-0CC64A6A6559}" srcOrd="0" destOrd="0" presId="urn:microsoft.com/office/officeart/2005/8/layout/hList2"/>
    <dgm:cxn modelId="{940C1208-6751-41DA-A6C7-93BA200A686E}" type="presOf" srcId="{C6CDDD47-2DE5-4375-853C-7E4CBBF6F993}" destId="{18D4042E-5ABD-4ABD-884D-FAFFC0335247}" srcOrd="0" destOrd="6" presId="urn:microsoft.com/office/officeart/2005/8/layout/hList2"/>
    <dgm:cxn modelId="{6056BA33-7EEE-4623-B92B-771C772570F8}" type="presOf" srcId="{E903C39B-A479-448E-86A0-AD42C8B61CFA}" destId="{18D4042E-5ABD-4ABD-884D-FAFFC0335247}" srcOrd="0" destOrd="1" presId="urn:microsoft.com/office/officeart/2005/8/layout/hList2"/>
    <dgm:cxn modelId="{6E6A781D-1DCD-491A-B698-5223D4D67261}" srcId="{57AB3497-2935-43F8-AC4A-334A24DF58CF}" destId="{07B91DAD-851E-47EC-92D3-7582BF33964B}" srcOrd="2" destOrd="0" parTransId="{43A15BC5-F42E-4859-8536-3C82E9D66CC5}" sibTransId="{282CC5A8-3C5A-4BE3-8492-1A0C6DAF556A}"/>
    <dgm:cxn modelId="{A89B41EA-6039-4F3D-8765-240EEC052DEB}" srcId="{3CEB6F3D-1F65-44B5-83DE-1978BB2A5554}" destId="{6B742A57-DB34-4B6C-8A8F-DC2131BACFD1}" srcOrd="0" destOrd="0" parTransId="{059DBCDD-25B9-4F70-AF35-7198DB4C1D99}" sibTransId="{B3F569C4-9DD4-419D-9FB6-12B379D0B93F}"/>
    <dgm:cxn modelId="{3FD229A3-3397-4D2E-B75E-A1780469CAD9}" type="presOf" srcId="{56C3DCC6-6AEA-4126-B693-F976D31D511E}" destId="{18D4042E-5ABD-4ABD-884D-FAFFC0335247}" srcOrd="0" destOrd="4" presId="urn:microsoft.com/office/officeart/2005/8/layout/hList2"/>
    <dgm:cxn modelId="{047F0580-AA3D-4A67-9D4F-A88E60110288}" srcId="{1BA110C5-DA58-45D0-98E2-483FD3D4441F}" destId="{57AB3497-2935-43F8-AC4A-334A24DF58CF}" srcOrd="2" destOrd="0" parTransId="{5A5710A5-C06A-46AF-BED5-60AC85DE175D}" sibTransId="{B9E621CF-CD6D-46CE-8037-290D2E68572F}"/>
    <dgm:cxn modelId="{91C254D4-C186-4C7F-A971-5FB194978A83}" srcId="{57AB3497-2935-43F8-AC4A-334A24DF58CF}" destId="{56C3DCC6-6AEA-4126-B693-F976D31D511E}" srcOrd="4" destOrd="0" parTransId="{DEFB538E-9474-44A5-A67B-4D38F8516E9B}" sibTransId="{5D894499-096D-43E0-8F74-973D7C5006D8}"/>
    <dgm:cxn modelId="{ECC39205-EF41-4945-AF5B-506E57332A52}" srcId="{1BA110C5-DA58-45D0-98E2-483FD3D4441F}" destId="{3CEB6F3D-1F65-44B5-83DE-1978BB2A5554}" srcOrd="1" destOrd="0" parTransId="{4D2A37AF-32E2-4EBF-9588-A7C609C117D6}" sibTransId="{FCAAC2A6-4F77-47BB-AF42-ECCFC34F2890}"/>
    <dgm:cxn modelId="{91D33EBA-6E61-492B-8423-0C15A874D20D}" type="presOf" srcId="{3CEB6F3D-1F65-44B5-83DE-1978BB2A5554}" destId="{38210B3E-ACE4-44E9-96AC-79F867054EB2}" srcOrd="0" destOrd="0" presId="urn:microsoft.com/office/officeart/2005/8/layout/hList2"/>
    <dgm:cxn modelId="{B0C59675-751D-4FFA-9307-2DA1A9463F2D}" srcId="{57AB3497-2935-43F8-AC4A-334A24DF58CF}" destId="{6E187920-612E-4BE8-B6F7-5D85BE2DC8C6}" srcOrd="3" destOrd="0" parTransId="{E1418688-2DC4-481F-8179-7B109AE659C2}" sibTransId="{B989630A-193F-40C6-B8E6-7A7D4E209405}"/>
    <dgm:cxn modelId="{30DD27AF-7C76-40A6-A60E-FDB0794CAF16}" srcId="{57AB3497-2935-43F8-AC4A-334A24DF58CF}" destId="{C194D8B9-7F92-468C-9A5C-A5938153FEBD}" srcOrd="5" destOrd="0" parTransId="{73ADE922-8662-46AE-A550-ACE4363AC0B9}" sibTransId="{A81EF854-A2C2-468F-ABBF-DE90C4F5C4E7}"/>
    <dgm:cxn modelId="{477AF66D-4C46-4D1B-B856-ABE3E4DB2181}" type="presOf" srcId="{C194D8B9-7F92-468C-9A5C-A5938153FEBD}" destId="{18D4042E-5ABD-4ABD-884D-FAFFC0335247}" srcOrd="0" destOrd="5" presId="urn:microsoft.com/office/officeart/2005/8/layout/hList2"/>
    <dgm:cxn modelId="{1F49591B-6663-4713-B3A2-BFDAC9251F7F}" type="presOf" srcId="{0FCBC188-A9AD-447C-AF96-E03CAF3CBB69}" destId="{368A91DE-07B0-4DEE-8F84-FEA6BA1D9B81}" srcOrd="0" destOrd="1" presId="urn:microsoft.com/office/officeart/2005/8/layout/hList2"/>
    <dgm:cxn modelId="{B013C3D9-099F-4A9D-9788-7C02D3CF3DE7}" type="presOf" srcId="{1BA110C5-DA58-45D0-98E2-483FD3D4441F}" destId="{AEF7B234-9758-4E69-8084-30D225721B1C}" srcOrd="0" destOrd="0" presId="urn:microsoft.com/office/officeart/2005/8/layout/hList2"/>
    <dgm:cxn modelId="{BF45D7FE-50A8-433D-8265-1BAD3256F6DE}" srcId="{877A3961-1FB0-4C93-B8A7-71022E0BF868}" destId="{ACDE5D99-AC88-4FB4-AA10-B9EA1363277A}" srcOrd="1" destOrd="0" parTransId="{F59C2AFB-243C-429C-822C-C41ACB8E9691}" sibTransId="{6D7127E8-2599-4FC0-B73B-2BAB7F1255EC}"/>
    <dgm:cxn modelId="{85EA3D14-1B77-4E42-82DF-B1069392965F}" type="presOf" srcId="{792D7577-BE7D-4EA6-BF6D-2805B9B0CDD8}" destId="{3304A8C9-E4FB-43D0-8D81-0CC64A6A6559}" srcOrd="0" destOrd="3" presId="urn:microsoft.com/office/officeart/2005/8/layout/hList2"/>
    <dgm:cxn modelId="{23366B96-0FB0-480E-928F-9CDC2186FDA6}" srcId="{877A3961-1FB0-4C93-B8A7-71022E0BF868}" destId="{981F2EA1-3A7B-44F0-90D8-2333B2081D1A}" srcOrd="2" destOrd="0" parTransId="{DD910A1E-9006-4D71-96D1-ABBDB3EB5DC4}" sibTransId="{D0AC2F5C-13AC-4ABB-9D7F-CED216BB3D17}"/>
    <dgm:cxn modelId="{1CF2E0D7-FED0-4935-8F6C-B1B6DA428703}" srcId="{57AB3497-2935-43F8-AC4A-334A24DF58CF}" destId="{C6CDDD47-2DE5-4375-853C-7E4CBBF6F993}" srcOrd="6" destOrd="0" parTransId="{610787DF-A6C4-484E-A8BE-DE064AAFF28D}" sibTransId="{D3C726D0-61A8-4149-A533-5886C3D38F70}"/>
    <dgm:cxn modelId="{C386AEF8-4415-4359-8CBB-580615A8E470}" srcId="{57AB3497-2935-43F8-AC4A-334A24DF58CF}" destId="{25B0F6AE-B2CD-4127-9E12-D0B50A1C3C5D}" srcOrd="7" destOrd="0" parTransId="{B0DD68B2-EED9-45F2-8C7C-3D8A38E31B2C}" sibTransId="{87D9F33D-EFE3-4982-9D1D-C60D319231EC}"/>
    <dgm:cxn modelId="{8F1E5018-A5CF-4FA2-9A67-63FD2CAEE1D4}" type="presOf" srcId="{877A3961-1FB0-4C93-B8A7-71022E0BF868}" destId="{576B5DC4-1916-4F13-8A03-CEE53A3E87A4}" srcOrd="0" destOrd="0" presId="urn:microsoft.com/office/officeart/2005/8/layout/hList2"/>
    <dgm:cxn modelId="{9B758B52-E65F-4CB8-92D4-BD181197C2E0}" type="presOf" srcId="{1DCAAE7E-B7BD-40C5-B06A-07510AD27882}" destId="{368A91DE-07B0-4DEE-8F84-FEA6BA1D9B81}" srcOrd="0" destOrd="2" presId="urn:microsoft.com/office/officeart/2005/8/layout/hList2"/>
    <dgm:cxn modelId="{39567420-5E28-4E21-B3F2-4BE4D880BD28}" srcId="{3CEB6F3D-1F65-44B5-83DE-1978BB2A5554}" destId="{1DCAAE7E-B7BD-40C5-B06A-07510AD27882}" srcOrd="2" destOrd="0" parTransId="{438B3D68-DCF8-4E80-867C-39F291E752D2}" sibTransId="{7EAA9E1B-1684-4610-8A60-077AD8CDCCFC}"/>
    <dgm:cxn modelId="{9EE1E1DB-A84C-43FF-A79B-9BC33AF706EC}" srcId="{57AB3497-2935-43F8-AC4A-334A24DF58CF}" destId="{CFC888FB-0D1B-44F1-A611-976B952A0D48}" srcOrd="0" destOrd="0" parTransId="{B07D0B87-A00C-4911-8A1E-7A50CB83E2C8}" sibTransId="{74456672-1A0C-44E8-AB7B-8EED0F0EC684}"/>
    <dgm:cxn modelId="{D4121FE7-A7AF-4EE6-8E2C-A4A61B7E9199}" srcId="{877A3961-1FB0-4C93-B8A7-71022E0BF868}" destId="{792D7577-BE7D-4EA6-BF6D-2805B9B0CDD8}" srcOrd="3" destOrd="0" parTransId="{9E3A6960-9624-469A-9A0A-40BFBF81B1F3}" sibTransId="{EC20B175-0FB7-49A2-919F-071F02FB6097}"/>
    <dgm:cxn modelId="{5623F591-0497-4ED3-8F89-093217FB5195}" type="presParOf" srcId="{AEF7B234-9758-4E69-8084-30D225721B1C}" destId="{7DC188E3-77CE-4EAA-9AEF-292536921832}" srcOrd="0" destOrd="0" presId="urn:microsoft.com/office/officeart/2005/8/layout/hList2"/>
    <dgm:cxn modelId="{7B0A62BF-227C-4DE0-9D66-19F616EC02F3}" type="presParOf" srcId="{7DC188E3-77CE-4EAA-9AEF-292536921832}" destId="{8DB0B545-DEA3-43C4-8223-48CE2E165682}" srcOrd="0" destOrd="0" presId="urn:microsoft.com/office/officeart/2005/8/layout/hList2"/>
    <dgm:cxn modelId="{6847121C-15CB-4157-AC95-273CC700ED3F}" type="presParOf" srcId="{7DC188E3-77CE-4EAA-9AEF-292536921832}" destId="{3304A8C9-E4FB-43D0-8D81-0CC64A6A6559}" srcOrd="1" destOrd="0" presId="urn:microsoft.com/office/officeart/2005/8/layout/hList2"/>
    <dgm:cxn modelId="{E6CAE44E-5680-4EC8-9BE3-883772E45A9B}" type="presParOf" srcId="{7DC188E3-77CE-4EAA-9AEF-292536921832}" destId="{576B5DC4-1916-4F13-8A03-CEE53A3E87A4}" srcOrd="2" destOrd="0" presId="urn:microsoft.com/office/officeart/2005/8/layout/hList2"/>
    <dgm:cxn modelId="{5E946854-AC71-4E11-9E74-6921BB235D51}" type="presParOf" srcId="{AEF7B234-9758-4E69-8084-30D225721B1C}" destId="{6F1C1B9F-B054-499E-AE51-FE76404148BD}" srcOrd="1" destOrd="0" presId="urn:microsoft.com/office/officeart/2005/8/layout/hList2"/>
    <dgm:cxn modelId="{F4D2C6F4-6345-446B-911E-96551E83683F}" type="presParOf" srcId="{AEF7B234-9758-4E69-8084-30D225721B1C}" destId="{2FEACE54-6ACC-4F7E-8A6B-204C9603AF36}" srcOrd="2" destOrd="0" presId="urn:microsoft.com/office/officeart/2005/8/layout/hList2"/>
    <dgm:cxn modelId="{098E2FFA-8EDA-4EBC-AE68-4ADAB9BF40D6}" type="presParOf" srcId="{2FEACE54-6ACC-4F7E-8A6B-204C9603AF36}" destId="{45FD1B67-E0C7-4C13-B7D8-6F6ACF882647}" srcOrd="0" destOrd="0" presId="urn:microsoft.com/office/officeart/2005/8/layout/hList2"/>
    <dgm:cxn modelId="{561511B5-32BE-4A07-A9E9-1CDEA032C14F}" type="presParOf" srcId="{2FEACE54-6ACC-4F7E-8A6B-204C9603AF36}" destId="{368A91DE-07B0-4DEE-8F84-FEA6BA1D9B81}" srcOrd="1" destOrd="0" presId="urn:microsoft.com/office/officeart/2005/8/layout/hList2"/>
    <dgm:cxn modelId="{30C45D3A-94F1-4392-9151-649C7E7E55A3}" type="presParOf" srcId="{2FEACE54-6ACC-4F7E-8A6B-204C9603AF36}" destId="{38210B3E-ACE4-44E9-96AC-79F867054EB2}" srcOrd="2" destOrd="0" presId="urn:microsoft.com/office/officeart/2005/8/layout/hList2"/>
    <dgm:cxn modelId="{EA86BCC5-F64A-40A5-9CD8-1812F9852575}" type="presParOf" srcId="{AEF7B234-9758-4E69-8084-30D225721B1C}" destId="{0EDF61A1-0C57-406A-A13A-84E8B0D05FCE}" srcOrd="3" destOrd="0" presId="urn:microsoft.com/office/officeart/2005/8/layout/hList2"/>
    <dgm:cxn modelId="{17D4154A-057E-48A9-ACB0-CC5C6B1EF1D2}" type="presParOf" srcId="{AEF7B234-9758-4E69-8084-30D225721B1C}" destId="{A2B71FFD-A931-4DB0-88FE-7BBE052958ED}" srcOrd="4" destOrd="0" presId="urn:microsoft.com/office/officeart/2005/8/layout/hList2"/>
    <dgm:cxn modelId="{97DECD58-A5D7-41DB-BF94-E3719BF60F87}" type="presParOf" srcId="{A2B71FFD-A931-4DB0-88FE-7BBE052958ED}" destId="{3919426A-4552-450A-9C86-C5116F706112}" srcOrd="0" destOrd="0" presId="urn:microsoft.com/office/officeart/2005/8/layout/hList2"/>
    <dgm:cxn modelId="{1A744C08-0EE3-4148-B5DE-243C77C43B30}" type="presParOf" srcId="{A2B71FFD-A931-4DB0-88FE-7BBE052958ED}" destId="{18D4042E-5ABD-4ABD-884D-FAFFC0335247}" srcOrd="1" destOrd="0" presId="urn:microsoft.com/office/officeart/2005/8/layout/hList2"/>
    <dgm:cxn modelId="{B4115C42-1F6F-4F2F-A219-64C449022BBC}" type="presParOf" srcId="{A2B71FFD-A931-4DB0-88FE-7BBE052958ED}" destId="{8F21C2DB-02C2-4415-BB6B-89A265BC3B5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C08C6-A295-4ED3-833D-28C45AAA25A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0BE18B-00F8-47A4-A24F-D5AFD4A2B814}">
      <dgm:prSet/>
      <dgm:spPr>
        <a:solidFill>
          <a:srgbClr val="4F81BD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BF76F34C-FEA3-4EAB-A94B-01E075AEDC19}" type="parTrans" cxnId="{D5BD1A51-9459-4158-B67D-667C54107B97}">
      <dgm:prSet/>
      <dgm:spPr/>
      <dgm:t>
        <a:bodyPr/>
        <a:lstStyle/>
        <a:p>
          <a:endParaRPr lang="en-US"/>
        </a:p>
      </dgm:t>
    </dgm:pt>
    <dgm:pt modelId="{413ADC50-55E4-4E6B-A772-BD0DBBBD9DB8}" type="sibTrans" cxnId="{D5BD1A51-9459-4158-B67D-667C54107B97}">
      <dgm:prSet/>
      <dgm:spPr/>
      <dgm:t>
        <a:bodyPr/>
        <a:lstStyle/>
        <a:p>
          <a:endParaRPr lang="en-US"/>
        </a:p>
      </dgm:t>
    </dgm:pt>
    <dgm:pt modelId="{E585216C-0001-4CC2-9B35-5DFDE2939AB8}">
      <dgm:prSet/>
      <dgm:spPr>
        <a:solidFill>
          <a:srgbClr val="4F81BD"/>
        </a:solidFill>
      </dgm:spPr>
      <dgm:t>
        <a:bodyPr/>
        <a:lstStyle/>
        <a:p>
          <a:r>
            <a:rPr lang="en-US" dirty="0"/>
            <a:t>What is Cannabis</a:t>
          </a:r>
        </a:p>
      </dgm:t>
    </dgm:pt>
    <dgm:pt modelId="{A2CB54E0-8FBC-4EF9-8826-972C87CC2745}" type="parTrans" cxnId="{44C57A9D-B30B-43D5-A271-C28C78A2BD3D}">
      <dgm:prSet/>
      <dgm:spPr/>
      <dgm:t>
        <a:bodyPr/>
        <a:lstStyle/>
        <a:p>
          <a:endParaRPr lang="en-US"/>
        </a:p>
      </dgm:t>
    </dgm:pt>
    <dgm:pt modelId="{04999B72-0AED-4328-B16C-5D1955902548}" type="sibTrans" cxnId="{44C57A9D-B30B-43D5-A271-C28C78A2BD3D}">
      <dgm:prSet/>
      <dgm:spPr/>
      <dgm:t>
        <a:bodyPr/>
        <a:lstStyle/>
        <a:p>
          <a:endParaRPr lang="en-US"/>
        </a:p>
      </dgm:t>
    </dgm:pt>
    <dgm:pt modelId="{F577E872-63D9-4901-86E8-D1391FB65DD3}">
      <dgm:prSet/>
      <dgm:spPr>
        <a:solidFill>
          <a:srgbClr val="4F81BD"/>
        </a:solidFill>
      </dgm:spPr>
      <dgm:t>
        <a:bodyPr/>
        <a:lstStyle/>
        <a:p>
          <a:r>
            <a:rPr lang="en-US" dirty="0"/>
            <a:t>Offences and Penalties</a:t>
          </a:r>
        </a:p>
      </dgm:t>
    </dgm:pt>
    <dgm:pt modelId="{6A403147-C6B0-4522-AEC5-F8860ED30FF9}" type="parTrans" cxnId="{430D3D0F-7D14-4E94-AFA3-7AA7F6355095}">
      <dgm:prSet/>
      <dgm:spPr/>
      <dgm:t>
        <a:bodyPr/>
        <a:lstStyle/>
        <a:p>
          <a:endParaRPr lang="en-US"/>
        </a:p>
      </dgm:t>
    </dgm:pt>
    <dgm:pt modelId="{E1FDDD20-793A-45AA-AC11-D0EA9FF1E615}" type="sibTrans" cxnId="{430D3D0F-7D14-4E94-AFA3-7AA7F6355095}">
      <dgm:prSet/>
      <dgm:spPr/>
      <dgm:t>
        <a:bodyPr/>
        <a:lstStyle/>
        <a:p>
          <a:endParaRPr lang="en-US"/>
        </a:p>
      </dgm:t>
    </dgm:pt>
    <dgm:pt modelId="{04B46F46-B6A6-4DD8-9D66-FAFC8E3D66EC}">
      <dgm:prSet/>
      <dgm:spPr>
        <a:solidFill>
          <a:srgbClr val="4F81BD"/>
        </a:solidFill>
      </dgm:spPr>
      <dgm:t>
        <a:bodyPr/>
        <a:lstStyle/>
        <a:p>
          <a:r>
            <a:rPr lang="en-US" dirty="0"/>
            <a:t>Other Considerations</a:t>
          </a:r>
        </a:p>
      </dgm:t>
    </dgm:pt>
    <dgm:pt modelId="{FEC1EA78-84F6-403C-BECB-B0F9078AF2D8}" type="parTrans" cxnId="{D5F49D77-A46A-4394-A5B2-DB78DAB022F1}">
      <dgm:prSet/>
      <dgm:spPr/>
      <dgm:t>
        <a:bodyPr/>
        <a:lstStyle/>
        <a:p>
          <a:endParaRPr lang="en-US"/>
        </a:p>
      </dgm:t>
    </dgm:pt>
    <dgm:pt modelId="{389FF66B-A0C6-45C5-B5B0-F11EE3E2204F}" type="sibTrans" cxnId="{D5F49D77-A46A-4394-A5B2-DB78DAB022F1}">
      <dgm:prSet/>
      <dgm:spPr/>
      <dgm:t>
        <a:bodyPr/>
        <a:lstStyle/>
        <a:p>
          <a:endParaRPr lang="en-US"/>
        </a:p>
      </dgm:t>
    </dgm:pt>
    <dgm:pt modelId="{D8F56605-CA81-40CA-9AAB-06D32E11B2DF}">
      <dgm:prSet/>
      <dgm:spPr>
        <a:solidFill>
          <a:srgbClr val="4F81BD"/>
        </a:solidFill>
      </dgm:spPr>
      <dgm:t>
        <a:bodyPr/>
        <a:lstStyle/>
        <a:p>
          <a:r>
            <a:rPr lang="en-US"/>
            <a:t>Health and Safety</a:t>
          </a:r>
        </a:p>
      </dgm:t>
    </dgm:pt>
    <dgm:pt modelId="{03AA2997-F937-47B3-81DB-A0DE134AAB59}" type="parTrans" cxnId="{FA473A59-3336-47AD-9002-195DB3B00E7A}">
      <dgm:prSet/>
      <dgm:spPr/>
      <dgm:t>
        <a:bodyPr/>
        <a:lstStyle/>
        <a:p>
          <a:endParaRPr lang="en-US"/>
        </a:p>
      </dgm:t>
    </dgm:pt>
    <dgm:pt modelId="{585E5BBB-7EBC-4574-B93F-D9BB22CF347F}" type="sibTrans" cxnId="{FA473A59-3336-47AD-9002-195DB3B00E7A}">
      <dgm:prSet/>
      <dgm:spPr/>
      <dgm:t>
        <a:bodyPr/>
        <a:lstStyle/>
        <a:p>
          <a:endParaRPr lang="en-US"/>
        </a:p>
      </dgm:t>
    </dgm:pt>
    <dgm:pt modelId="{EED0AC1D-C676-4700-8969-0E09C99D576C}">
      <dgm:prSet/>
      <dgm:spPr>
        <a:solidFill>
          <a:srgbClr val="4F81BD"/>
        </a:solidFill>
      </dgm:spPr>
      <dgm:t>
        <a:bodyPr/>
        <a:lstStyle/>
        <a:p>
          <a:r>
            <a:rPr lang="en-US" dirty="0"/>
            <a:t>Indigenous Communities</a:t>
          </a:r>
        </a:p>
      </dgm:t>
    </dgm:pt>
    <dgm:pt modelId="{A65D22A6-F61F-44DC-B6AE-FB39734B4E80}" type="parTrans" cxnId="{636D6540-5B45-4910-B741-F53A1649416C}">
      <dgm:prSet/>
      <dgm:spPr/>
      <dgm:t>
        <a:bodyPr/>
        <a:lstStyle/>
        <a:p>
          <a:endParaRPr lang="en-US"/>
        </a:p>
      </dgm:t>
    </dgm:pt>
    <dgm:pt modelId="{A6BE3275-1206-443E-8193-64C054566254}" type="sibTrans" cxnId="{636D6540-5B45-4910-B741-F53A1649416C}">
      <dgm:prSet/>
      <dgm:spPr/>
      <dgm:t>
        <a:bodyPr/>
        <a:lstStyle/>
        <a:p>
          <a:endParaRPr lang="en-US"/>
        </a:p>
      </dgm:t>
    </dgm:pt>
    <dgm:pt modelId="{D9340E36-1275-4989-9538-C215C7B919F0}">
      <dgm:prSet/>
      <dgm:spPr>
        <a:solidFill>
          <a:srgbClr val="4F81BD"/>
        </a:solidFill>
      </dgm:spPr>
      <dgm:t>
        <a:bodyPr/>
        <a:lstStyle/>
        <a:p>
          <a:r>
            <a:rPr lang="en-US" dirty="0"/>
            <a:t>Applying What You Know</a:t>
          </a:r>
        </a:p>
      </dgm:t>
    </dgm:pt>
    <dgm:pt modelId="{640E672A-479E-4F5A-B758-64ECA5E23846}" type="parTrans" cxnId="{73A0DC7D-02D8-405C-818B-7D8F523F9D49}">
      <dgm:prSet/>
      <dgm:spPr/>
      <dgm:t>
        <a:bodyPr/>
        <a:lstStyle/>
        <a:p>
          <a:endParaRPr lang="en-US"/>
        </a:p>
      </dgm:t>
    </dgm:pt>
    <dgm:pt modelId="{4F6AD4D4-9047-4D65-83BF-9255AC0ED3A4}" type="sibTrans" cxnId="{73A0DC7D-02D8-405C-818B-7D8F523F9D49}">
      <dgm:prSet/>
      <dgm:spPr/>
      <dgm:t>
        <a:bodyPr/>
        <a:lstStyle/>
        <a:p>
          <a:endParaRPr lang="en-US"/>
        </a:p>
      </dgm:t>
    </dgm:pt>
    <dgm:pt modelId="{2B102AAB-52C0-4BF9-81D3-566EFC6BDC2D}">
      <dgm:prSet/>
      <dgm:spPr>
        <a:solidFill>
          <a:srgbClr val="4F81BD"/>
        </a:solidFill>
      </dgm:spPr>
      <dgm:t>
        <a:bodyPr/>
        <a:lstStyle/>
        <a:p>
          <a:r>
            <a:rPr lang="en-US"/>
            <a:t>Conclusion</a:t>
          </a:r>
        </a:p>
      </dgm:t>
    </dgm:pt>
    <dgm:pt modelId="{9FD9F49B-0D80-47AF-A305-252518674A64}" type="parTrans" cxnId="{D1D9E0FE-DEAF-4D40-A458-4944C96040CE}">
      <dgm:prSet/>
      <dgm:spPr/>
      <dgm:t>
        <a:bodyPr/>
        <a:lstStyle/>
        <a:p>
          <a:endParaRPr lang="en-US"/>
        </a:p>
      </dgm:t>
    </dgm:pt>
    <dgm:pt modelId="{C935A45D-BAA4-4DDF-86F7-2DF27C3C5431}" type="sibTrans" cxnId="{D1D9E0FE-DEAF-4D40-A458-4944C96040CE}">
      <dgm:prSet/>
      <dgm:spPr/>
      <dgm:t>
        <a:bodyPr/>
        <a:lstStyle/>
        <a:p>
          <a:endParaRPr lang="en-US"/>
        </a:p>
      </dgm:t>
    </dgm:pt>
    <dgm:pt modelId="{2AD99F45-0E49-44D8-87C3-AB29F8AFAD5B}" type="pres">
      <dgm:prSet presAssocID="{06EC08C6-A295-4ED3-833D-28C45AAA25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3A4AEE-2177-42D9-98F5-183B4CD7D5B9}" type="pres">
      <dgm:prSet presAssocID="{C10BE18B-00F8-47A4-A24F-D5AFD4A2B814}" presName="linNode" presStyleCnt="0"/>
      <dgm:spPr/>
    </dgm:pt>
    <dgm:pt modelId="{8733A27B-F59C-4616-A17A-0E08CD34680A}" type="pres">
      <dgm:prSet presAssocID="{C10BE18B-00F8-47A4-A24F-D5AFD4A2B814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59F5E-8EC4-4BA4-B325-1CFACF5EFD8B}" type="pres">
      <dgm:prSet presAssocID="{413ADC50-55E4-4E6B-A772-BD0DBBBD9DB8}" presName="sp" presStyleCnt="0"/>
      <dgm:spPr/>
    </dgm:pt>
    <dgm:pt modelId="{F29EDC3A-BDDF-46BD-9C9D-6931EC04BF5B}" type="pres">
      <dgm:prSet presAssocID="{E585216C-0001-4CC2-9B35-5DFDE2939AB8}" presName="linNode" presStyleCnt="0"/>
      <dgm:spPr/>
    </dgm:pt>
    <dgm:pt modelId="{993C1BBF-0BE7-498E-91ED-24B4931205D7}" type="pres">
      <dgm:prSet presAssocID="{E585216C-0001-4CC2-9B35-5DFDE2939AB8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D6441-E762-47C0-B69E-64BEB53738F2}" type="pres">
      <dgm:prSet presAssocID="{04999B72-0AED-4328-B16C-5D1955902548}" presName="sp" presStyleCnt="0"/>
      <dgm:spPr/>
    </dgm:pt>
    <dgm:pt modelId="{1EAC55A0-F17B-49D7-A0DC-79B2B47DB4B1}" type="pres">
      <dgm:prSet presAssocID="{F577E872-63D9-4901-86E8-D1391FB65DD3}" presName="linNode" presStyleCnt="0"/>
      <dgm:spPr/>
    </dgm:pt>
    <dgm:pt modelId="{41857662-4AA8-451A-ADFA-ABA10B59408C}" type="pres">
      <dgm:prSet presAssocID="{F577E872-63D9-4901-86E8-D1391FB65DD3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E8A3D-C2F8-431D-84E6-6539A4D28638}" type="pres">
      <dgm:prSet presAssocID="{E1FDDD20-793A-45AA-AC11-D0EA9FF1E615}" presName="sp" presStyleCnt="0"/>
      <dgm:spPr/>
    </dgm:pt>
    <dgm:pt modelId="{DE39EC13-69E0-4A07-AC02-843E7CBAA654}" type="pres">
      <dgm:prSet presAssocID="{04B46F46-B6A6-4DD8-9D66-FAFC8E3D66EC}" presName="linNode" presStyleCnt="0"/>
      <dgm:spPr/>
    </dgm:pt>
    <dgm:pt modelId="{1CF4621D-52D9-45D1-A5B1-860CCEB30F97}" type="pres">
      <dgm:prSet presAssocID="{04B46F46-B6A6-4DD8-9D66-FAFC8E3D66EC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5135-5840-499F-987B-871EF0C2ADE5}" type="pres">
      <dgm:prSet presAssocID="{389FF66B-A0C6-45C5-B5B0-F11EE3E2204F}" presName="sp" presStyleCnt="0"/>
      <dgm:spPr/>
    </dgm:pt>
    <dgm:pt modelId="{1266A642-C0AE-4421-BCC1-2685F606C957}" type="pres">
      <dgm:prSet presAssocID="{D8F56605-CA81-40CA-9AAB-06D32E11B2DF}" presName="linNode" presStyleCnt="0"/>
      <dgm:spPr/>
    </dgm:pt>
    <dgm:pt modelId="{D7C22D82-3BF4-4358-9B7C-F15AB7AE2CDA}" type="pres">
      <dgm:prSet presAssocID="{D8F56605-CA81-40CA-9AAB-06D32E11B2DF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50535-4CDA-4179-B78F-CEB73D2270E4}" type="pres">
      <dgm:prSet presAssocID="{585E5BBB-7EBC-4574-B93F-D9BB22CF347F}" presName="sp" presStyleCnt="0"/>
      <dgm:spPr/>
    </dgm:pt>
    <dgm:pt modelId="{A62D434E-C256-4843-9C96-D838FC7C72B5}" type="pres">
      <dgm:prSet presAssocID="{EED0AC1D-C676-4700-8969-0E09C99D576C}" presName="linNode" presStyleCnt="0"/>
      <dgm:spPr/>
    </dgm:pt>
    <dgm:pt modelId="{85131AFE-F796-4A01-B69B-C915E04B89D9}" type="pres">
      <dgm:prSet presAssocID="{EED0AC1D-C676-4700-8969-0E09C99D576C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3FB12-C70E-4C9E-A113-E92F14B0FA98}" type="pres">
      <dgm:prSet presAssocID="{A6BE3275-1206-443E-8193-64C054566254}" presName="sp" presStyleCnt="0"/>
      <dgm:spPr/>
    </dgm:pt>
    <dgm:pt modelId="{3EE59033-AC4A-4F34-891D-C4060BBEA5A1}" type="pres">
      <dgm:prSet presAssocID="{D9340E36-1275-4989-9538-C215C7B919F0}" presName="linNode" presStyleCnt="0"/>
      <dgm:spPr/>
    </dgm:pt>
    <dgm:pt modelId="{400ACB04-10A6-4459-B4B8-B832D2B11347}" type="pres">
      <dgm:prSet presAssocID="{D9340E36-1275-4989-9538-C215C7B919F0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02A07-D7A4-4F56-A7A9-328B8DD9F9B2}" type="pres">
      <dgm:prSet presAssocID="{4F6AD4D4-9047-4D65-83BF-9255AC0ED3A4}" presName="sp" presStyleCnt="0"/>
      <dgm:spPr/>
    </dgm:pt>
    <dgm:pt modelId="{430D7A00-1719-418A-84BE-814A3B95308D}" type="pres">
      <dgm:prSet presAssocID="{2B102AAB-52C0-4BF9-81D3-566EFC6BDC2D}" presName="linNode" presStyleCnt="0"/>
      <dgm:spPr/>
    </dgm:pt>
    <dgm:pt modelId="{D5075209-1403-49B1-9767-301090C1AFCB}" type="pres">
      <dgm:prSet presAssocID="{2B102AAB-52C0-4BF9-81D3-566EFC6BDC2D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1129F-4E89-4C24-8566-0793222EB154}" type="presOf" srcId="{D8F56605-CA81-40CA-9AAB-06D32E11B2DF}" destId="{D7C22D82-3BF4-4358-9B7C-F15AB7AE2CDA}" srcOrd="0" destOrd="0" presId="urn:microsoft.com/office/officeart/2005/8/layout/vList5"/>
    <dgm:cxn modelId="{73A0DC7D-02D8-405C-818B-7D8F523F9D49}" srcId="{06EC08C6-A295-4ED3-833D-28C45AAA25A4}" destId="{D9340E36-1275-4989-9538-C215C7B919F0}" srcOrd="6" destOrd="0" parTransId="{640E672A-479E-4F5A-B758-64ECA5E23846}" sibTransId="{4F6AD4D4-9047-4D65-83BF-9255AC0ED3A4}"/>
    <dgm:cxn modelId="{8935BD17-FCBD-400B-907E-565092E76EAF}" type="presOf" srcId="{EED0AC1D-C676-4700-8969-0E09C99D576C}" destId="{85131AFE-F796-4A01-B69B-C915E04B89D9}" srcOrd="0" destOrd="0" presId="urn:microsoft.com/office/officeart/2005/8/layout/vList5"/>
    <dgm:cxn modelId="{430D3D0F-7D14-4E94-AFA3-7AA7F6355095}" srcId="{06EC08C6-A295-4ED3-833D-28C45AAA25A4}" destId="{F577E872-63D9-4901-86E8-D1391FB65DD3}" srcOrd="2" destOrd="0" parTransId="{6A403147-C6B0-4522-AEC5-F8860ED30FF9}" sibTransId="{E1FDDD20-793A-45AA-AC11-D0EA9FF1E615}"/>
    <dgm:cxn modelId="{E196E902-F8E9-4B6F-BE82-70F58D79726B}" type="presOf" srcId="{D9340E36-1275-4989-9538-C215C7B919F0}" destId="{400ACB04-10A6-4459-B4B8-B832D2B11347}" srcOrd="0" destOrd="0" presId="urn:microsoft.com/office/officeart/2005/8/layout/vList5"/>
    <dgm:cxn modelId="{E769A7BD-600A-4BFB-BB9B-F3758387639E}" type="presOf" srcId="{E585216C-0001-4CC2-9B35-5DFDE2939AB8}" destId="{993C1BBF-0BE7-498E-91ED-24B4931205D7}" srcOrd="0" destOrd="0" presId="urn:microsoft.com/office/officeart/2005/8/layout/vList5"/>
    <dgm:cxn modelId="{FA473A59-3336-47AD-9002-195DB3B00E7A}" srcId="{06EC08C6-A295-4ED3-833D-28C45AAA25A4}" destId="{D8F56605-CA81-40CA-9AAB-06D32E11B2DF}" srcOrd="4" destOrd="0" parTransId="{03AA2997-F937-47B3-81DB-A0DE134AAB59}" sibTransId="{585E5BBB-7EBC-4574-B93F-D9BB22CF347F}"/>
    <dgm:cxn modelId="{636D6540-5B45-4910-B741-F53A1649416C}" srcId="{06EC08C6-A295-4ED3-833D-28C45AAA25A4}" destId="{EED0AC1D-C676-4700-8969-0E09C99D576C}" srcOrd="5" destOrd="0" parTransId="{A65D22A6-F61F-44DC-B6AE-FB39734B4E80}" sibTransId="{A6BE3275-1206-443E-8193-64C054566254}"/>
    <dgm:cxn modelId="{DA2E75E1-F3E7-4D4C-9C86-CF4496F58839}" type="presOf" srcId="{2B102AAB-52C0-4BF9-81D3-566EFC6BDC2D}" destId="{D5075209-1403-49B1-9767-301090C1AFCB}" srcOrd="0" destOrd="0" presId="urn:microsoft.com/office/officeart/2005/8/layout/vList5"/>
    <dgm:cxn modelId="{D5F49D77-A46A-4394-A5B2-DB78DAB022F1}" srcId="{06EC08C6-A295-4ED3-833D-28C45AAA25A4}" destId="{04B46F46-B6A6-4DD8-9D66-FAFC8E3D66EC}" srcOrd="3" destOrd="0" parTransId="{FEC1EA78-84F6-403C-BECB-B0F9078AF2D8}" sibTransId="{389FF66B-A0C6-45C5-B5B0-F11EE3E2204F}"/>
    <dgm:cxn modelId="{D5BD1A51-9459-4158-B67D-667C54107B97}" srcId="{06EC08C6-A295-4ED3-833D-28C45AAA25A4}" destId="{C10BE18B-00F8-47A4-A24F-D5AFD4A2B814}" srcOrd="0" destOrd="0" parTransId="{BF76F34C-FEA3-4EAB-A94B-01E075AEDC19}" sibTransId="{413ADC50-55E4-4E6B-A772-BD0DBBBD9DB8}"/>
    <dgm:cxn modelId="{44C57A9D-B30B-43D5-A271-C28C78A2BD3D}" srcId="{06EC08C6-A295-4ED3-833D-28C45AAA25A4}" destId="{E585216C-0001-4CC2-9B35-5DFDE2939AB8}" srcOrd="1" destOrd="0" parTransId="{A2CB54E0-8FBC-4EF9-8826-972C87CC2745}" sibTransId="{04999B72-0AED-4328-B16C-5D1955902548}"/>
    <dgm:cxn modelId="{DF476FCB-3952-4514-9113-7FA89945D154}" type="presOf" srcId="{C10BE18B-00F8-47A4-A24F-D5AFD4A2B814}" destId="{8733A27B-F59C-4616-A17A-0E08CD34680A}" srcOrd="0" destOrd="0" presId="urn:microsoft.com/office/officeart/2005/8/layout/vList5"/>
    <dgm:cxn modelId="{BA54E93A-0464-4C66-8BA9-B4242B6446D6}" type="presOf" srcId="{06EC08C6-A295-4ED3-833D-28C45AAA25A4}" destId="{2AD99F45-0E49-44D8-87C3-AB29F8AFAD5B}" srcOrd="0" destOrd="0" presId="urn:microsoft.com/office/officeart/2005/8/layout/vList5"/>
    <dgm:cxn modelId="{39F1297A-70B1-47D4-BBB3-61E29EB62D63}" type="presOf" srcId="{F577E872-63D9-4901-86E8-D1391FB65DD3}" destId="{41857662-4AA8-451A-ADFA-ABA10B59408C}" srcOrd="0" destOrd="0" presId="urn:microsoft.com/office/officeart/2005/8/layout/vList5"/>
    <dgm:cxn modelId="{D1D9E0FE-DEAF-4D40-A458-4944C96040CE}" srcId="{06EC08C6-A295-4ED3-833D-28C45AAA25A4}" destId="{2B102AAB-52C0-4BF9-81D3-566EFC6BDC2D}" srcOrd="7" destOrd="0" parTransId="{9FD9F49B-0D80-47AF-A305-252518674A64}" sibTransId="{C935A45D-BAA4-4DDF-86F7-2DF27C3C5431}"/>
    <dgm:cxn modelId="{4B2DB934-28F2-4D96-BBF7-FB62689489F9}" type="presOf" srcId="{04B46F46-B6A6-4DD8-9D66-FAFC8E3D66EC}" destId="{1CF4621D-52D9-45D1-A5B1-860CCEB30F97}" srcOrd="0" destOrd="0" presId="urn:microsoft.com/office/officeart/2005/8/layout/vList5"/>
    <dgm:cxn modelId="{F4CD98CE-9807-4395-A3FC-AE6765FB3BD4}" type="presParOf" srcId="{2AD99F45-0E49-44D8-87C3-AB29F8AFAD5B}" destId="{5A3A4AEE-2177-42D9-98F5-183B4CD7D5B9}" srcOrd="0" destOrd="0" presId="urn:microsoft.com/office/officeart/2005/8/layout/vList5"/>
    <dgm:cxn modelId="{67B6B7D4-7ED7-47C1-B127-64243BDD2130}" type="presParOf" srcId="{5A3A4AEE-2177-42D9-98F5-183B4CD7D5B9}" destId="{8733A27B-F59C-4616-A17A-0E08CD34680A}" srcOrd="0" destOrd="0" presId="urn:microsoft.com/office/officeart/2005/8/layout/vList5"/>
    <dgm:cxn modelId="{8BF5AB26-9A15-4276-B84E-BC110A3760EF}" type="presParOf" srcId="{2AD99F45-0E49-44D8-87C3-AB29F8AFAD5B}" destId="{EF659F5E-8EC4-4BA4-B325-1CFACF5EFD8B}" srcOrd="1" destOrd="0" presId="urn:microsoft.com/office/officeart/2005/8/layout/vList5"/>
    <dgm:cxn modelId="{38455EB8-2106-4C71-89BE-E44F4C961379}" type="presParOf" srcId="{2AD99F45-0E49-44D8-87C3-AB29F8AFAD5B}" destId="{F29EDC3A-BDDF-46BD-9C9D-6931EC04BF5B}" srcOrd="2" destOrd="0" presId="urn:microsoft.com/office/officeart/2005/8/layout/vList5"/>
    <dgm:cxn modelId="{CDBBD973-8A1E-4A3D-BF22-7AC2B452F493}" type="presParOf" srcId="{F29EDC3A-BDDF-46BD-9C9D-6931EC04BF5B}" destId="{993C1BBF-0BE7-498E-91ED-24B4931205D7}" srcOrd="0" destOrd="0" presId="urn:microsoft.com/office/officeart/2005/8/layout/vList5"/>
    <dgm:cxn modelId="{05CD8189-D25C-4735-B64D-D3DF83D9499F}" type="presParOf" srcId="{2AD99F45-0E49-44D8-87C3-AB29F8AFAD5B}" destId="{6A3D6441-E762-47C0-B69E-64BEB53738F2}" srcOrd="3" destOrd="0" presId="urn:microsoft.com/office/officeart/2005/8/layout/vList5"/>
    <dgm:cxn modelId="{9D034279-F92D-45CC-95A6-9FA331259BC9}" type="presParOf" srcId="{2AD99F45-0E49-44D8-87C3-AB29F8AFAD5B}" destId="{1EAC55A0-F17B-49D7-A0DC-79B2B47DB4B1}" srcOrd="4" destOrd="0" presId="urn:microsoft.com/office/officeart/2005/8/layout/vList5"/>
    <dgm:cxn modelId="{E7CC6D0D-649A-4930-A416-F4708611C82C}" type="presParOf" srcId="{1EAC55A0-F17B-49D7-A0DC-79B2B47DB4B1}" destId="{41857662-4AA8-451A-ADFA-ABA10B59408C}" srcOrd="0" destOrd="0" presId="urn:microsoft.com/office/officeart/2005/8/layout/vList5"/>
    <dgm:cxn modelId="{99BC59A0-CAE0-495F-9AB1-7B1AED61F183}" type="presParOf" srcId="{2AD99F45-0E49-44D8-87C3-AB29F8AFAD5B}" destId="{BF1E8A3D-C2F8-431D-84E6-6539A4D28638}" srcOrd="5" destOrd="0" presId="urn:microsoft.com/office/officeart/2005/8/layout/vList5"/>
    <dgm:cxn modelId="{CCA6BB11-F6A3-4C2D-B0CB-BA0C33D57A4B}" type="presParOf" srcId="{2AD99F45-0E49-44D8-87C3-AB29F8AFAD5B}" destId="{DE39EC13-69E0-4A07-AC02-843E7CBAA654}" srcOrd="6" destOrd="0" presId="urn:microsoft.com/office/officeart/2005/8/layout/vList5"/>
    <dgm:cxn modelId="{BA838E59-E669-4F35-B762-A03B8D7A56F7}" type="presParOf" srcId="{DE39EC13-69E0-4A07-AC02-843E7CBAA654}" destId="{1CF4621D-52D9-45D1-A5B1-860CCEB30F97}" srcOrd="0" destOrd="0" presId="urn:microsoft.com/office/officeart/2005/8/layout/vList5"/>
    <dgm:cxn modelId="{650354D0-A0F7-4FD0-9F05-E238671F718B}" type="presParOf" srcId="{2AD99F45-0E49-44D8-87C3-AB29F8AFAD5B}" destId="{7A4D5135-5840-499F-987B-871EF0C2ADE5}" srcOrd="7" destOrd="0" presId="urn:microsoft.com/office/officeart/2005/8/layout/vList5"/>
    <dgm:cxn modelId="{8BE9F571-AA72-4B0C-AD15-9EC1DE8E5EB7}" type="presParOf" srcId="{2AD99F45-0E49-44D8-87C3-AB29F8AFAD5B}" destId="{1266A642-C0AE-4421-BCC1-2685F606C957}" srcOrd="8" destOrd="0" presId="urn:microsoft.com/office/officeart/2005/8/layout/vList5"/>
    <dgm:cxn modelId="{79F6926F-EF95-4E69-92C0-5A2AF5A9D153}" type="presParOf" srcId="{1266A642-C0AE-4421-BCC1-2685F606C957}" destId="{D7C22D82-3BF4-4358-9B7C-F15AB7AE2CDA}" srcOrd="0" destOrd="0" presId="urn:microsoft.com/office/officeart/2005/8/layout/vList5"/>
    <dgm:cxn modelId="{FCF53A1F-D7D6-4303-BCA0-2D4658005F46}" type="presParOf" srcId="{2AD99F45-0E49-44D8-87C3-AB29F8AFAD5B}" destId="{1DD50535-4CDA-4179-B78F-CEB73D2270E4}" srcOrd="9" destOrd="0" presId="urn:microsoft.com/office/officeart/2005/8/layout/vList5"/>
    <dgm:cxn modelId="{B9B9D2E7-F290-4CC9-9B85-6281FAE82667}" type="presParOf" srcId="{2AD99F45-0E49-44D8-87C3-AB29F8AFAD5B}" destId="{A62D434E-C256-4843-9C96-D838FC7C72B5}" srcOrd="10" destOrd="0" presId="urn:microsoft.com/office/officeart/2005/8/layout/vList5"/>
    <dgm:cxn modelId="{EFB81AED-1E6E-40ED-88B8-2AFFA70CE833}" type="presParOf" srcId="{A62D434E-C256-4843-9C96-D838FC7C72B5}" destId="{85131AFE-F796-4A01-B69B-C915E04B89D9}" srcOrd="0" destOrd="0" presId="urn:microsoft.com/office/officeart/2005/8/layout/vList5"/>
    <dgm:cxn modelId="{28DBE3BD-B6B6-488D-9822-1CE9B7C24CC5}" type="presParOf" srcId="{2AD99F45-0E49-44D8-87C3-AB29F8AFAD5B}" destId="{44C3FB12-C70E-4C9E-A113-E92F14B0FA98}" srcOrd="11" destOrd="0" presId="urn:microsoft.com/office/officeart/2005/8/layout/vList5"/>
    <dgm:cxn modelId="{D65EB8C5-E23B-476B-ABCA-A93AD2D284F6}" type="presParOf" srcId="{2AD99F45-0E49-44D8-87C3-AB29F8AFAD5B}" destId="{3EE59033-AC4A-4F34-891D-C4060BBEA5A1}" srcOrd="12" destOrd="0" presId="urn:microsoft.com/office/officeart/2005/8/layout/vList5"/>
    <dgm:cxn modelId="{DFE99ACF-8999-4562-8FB0-4051D7707933}" type="presParOf" srcId="{3EE59033-AC4A-4F34-891D-C4060BBEA5A1}" destId="{400ACB04-10A6-4459-B4B8-B832D2B11347}" srcOrd="0" destOrd="0" presId="urn:microsoft.com/office/officeart/2005/8/layout/vList5"/>
    <dgm:cxn modelId="{AF17E873-2032-4B91-8DA0-21651F31DBD5}" type="presParOf" srcId="{2AD99F45-0E49-44D8-87C3-AB29F8AFAD5B}" destId="{CE702A07-D7A4-4F56-A7A9-328B8DD9F9B2}" srcOrd="13" destOrd="0" presId="urn:microsoft.com/office/officeart/2005/8/layout/vList5"/>
    <dgm:cxn modelId="{44F52EC8-5B8B-4105-AE9C-B87A8EE77819}" type="presParOf" srcId="{2AD99F45-0E49-44D8-87C3-AB29F8AFAD5B}" destId="{430D7A00-1719-418A-84BE-814A3B95308D}" srcOrd="14" destOrd="0" presId="urn:microsoft.com/office/officeart/2005/8/layout/vList5"/>
    <dgm:cxn modelId="{39FAAADE-D8F5-4466-853F-7671F926E1BA}" type="presParOf" srcId="{430D7A00-1719-418A-84BE-814A3B95308D}" destId="{D5075209-1403-49B1-9767-301090C1AFC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9CCCF-025B-4049-9E81-D16EA7AC5EF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D46AB-19F3-4DBA-AA0D-9366D6867FF7}">
      <dsp:nvSpPr>
        <dsp:cNvPr id="0" name=""/>
        <dsp:cNvSpPr/>
      </dsp:nvSpPr>
      <dsp:spPr>
        <a:xfrm>
          <a:off x="0" y="0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Not-for-profit</a:t>
          </a:r>
          <a:r>
            <a:rPr lang="en-US" sz="2700" kern="1200"/>
            <a:t> provider of e-learning for Canadian police and public safety</a:t>
          </a:r>
        </a:p>
      </dsp:txBody>
      <dsp:txXfrm>
        <a:off x="0" y="0"/>
        <a:ext cx="6269038" cy="1393031"/>
      </dsp:txXfrm>
    </dsp:sp>
    <dsp:sp modelId="{374FA8FC-EFD9-478D-8279-5B0CF18C4BF2}">
      <dsp:nvSpPr>
        <dsp:cNvPr id="0" name=""/>
        <dsp:cNvSpPr/>
      </dsp:nvSpPr>
      <dsp:spPr>
        <a:xfrm>
          <a:off x="0" y="1393031"/>
          <a:ext cx="6269038" cy="0"/>
        </a:xfrm>
        <a:prstGeom prst="line">
          <a:avLst/>
        </a:prstGeom>
        <a:gradFill rotWithShape="0">
          <a:gsLst>
            <a:gs pos="0">
              <a:schemeClr val="accent5">
                <a:shade val="80000"/>
                <a:hueOff val="68407"/>
                <a:satOff val="-746"/>
                <a:lumOff val="8526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68407"/>
                <a:satOff val="-746"/>
                <a:lumOff val="8526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68407"/>
                <a:satOff val="-746"/>
                <a:lumOff val="85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68407"/>
              <a:satOff val="-746"/>
              <a:lumOff val="8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FF886-3FB9-469B-B137-DB6BB9C9944B}">
      <dsp:nvSpPr>
        <dsp:cNvPr id="0" name=""/>
        <dsp:cNvSpPr/>
      </dsp:nvSpPr>
      <dsp:spPr>
        <a:xfrm>
          <a:off x="0" y="1393031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For Police By Police: </a:t>
          </a:r>
          <a:r>
            <a:rPr lang="en-US" sz="2700" kern="1200"/>
            <a:t>governed by a national Board of Directors and guided by a National Advisory Committee </a:t>
          </a:r>
        </a:p>
      </dsp:txBody>
      <dsp:txXfrm>
        <a:off x="0" y="1393031"/>
        <a:ext cx="6269038" cy="1393031"/>
      </dsp:txXfrm>
    </dsp:sp>
    <dsp:sp modelId="{40CC6C49-3357-40C1-AEB7-E05C46B17619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gradFill rotWithShape="0">
          <a:gsLst>
            <a:gs pos="0">
              <a:schemeClr val="accent5">
                <a:shade val="80000"/>
                <a:hueOff val="136814"/>
                <a:satOff val="-1492"/>
                <a:lumOff val="17053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36814"/>
                <a:satOff val="-1492"/>
                <a:lumOff val="17053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36814"/>
                <a:satOff val="-1492"/>
                <a:lumOff val="170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136814"/>
              <a:satOff val="-1492"/>
              <a:lumOff val="170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02CC3C-C744-45C0-9728-552178AACED8}">
      <dsp:nvSpPr>
        <dsp:cNvPr id="0" name=""/>
        <dsp:cNvSpPr/>
      </dsp:nvSpPr>
      <dsp:spPr>
        <a:xfrm>
          <a:off x="0" y="2786062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Collaborative: </a:t>
          </a:r>
          <a:r>
            <a:rPr lang="en-US" sz="2700" kern="1200"/>
            <a:t>establish in response to a recognized need for efficient, cost-effective training through collaboration and sharing</a:t>
          </a:r>
        </a:p>
      </dsp:txBody>
      <dsp:txXfrm>
        <a:off x="0" y="2786062"/>
        <a:ext cx="6269038" cy="1393031"/>
      </dsp:txXfrm>
    </dsp:sp>
    <dsp:sp modelId="{F7730A4B-BD49-4658-8C97-75DDBF75408C}">
      <dsp:nvSpPr>
        <dsp:cNvPr id="0" name=""/>
        <dsp:cNvSpPr/>
      </dsp:nvSpPr>
      <dsp:spPr>
        <a:xfrm>
          <a:off x="0" y="4179093"/>
          <a:ext cx="6269038" cy="0"/>
        </a:xfrm>
        <a:prstGeom prst="line">
          <a:avLst/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1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0DF57-6ED9-4291-82F5-546711D7DD8C}">
      <dsp:nvSpPr>
        <dsp:cNvPr id="0" name=""/>
        <dsp:cNvSpPr/>
      </dsp:nvSpPr>
      <dsp:spPr>
        <a:xfrm>
          <a:off x="0" y="4179093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An advocate</a:t>
          </a:r>
          <a:r>
            <a:rPr lang="en-US" sz="2700" kern="1200"/>
            <a:t> for the advancement of police training &amp; education</a:t>
          </a:r>
        </a:p>
      </dsp:txBody>
      <dsp:txXfrm>
        <a:off x="0" y="4179093"/>
        <a:ext cx="6269038" cy="1393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B5DC4-1916-4F13-8A03-CEE53A3E87A4}">
      <dsp:nvSpPr>
        <dsp:cNvPr id="0" name=""/>
        <dsp:cNvSpPr/>
      </dsp:nvSpPr>
      <dsp:spPr>
        <a:xfrm rot="16200000">
          <a:off x="-2045068" y="3135536"/>
          <a:ext cx="4757060" cy="53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808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Analysis/StoryBoard</a:t>
          </a:r>
        </a:p>
      </dsp:txBody>
      <dsp:txXfrm>
        <a:off x="-2045068" y="3135536"/>
        <a:ext cx="4757060" cy="538365"/>
      </dsp:txXfrm>
    </dsp:sp>
    <dsp:sp modelId="{3304A8C9-E4FB-43D0-8D81-0CC64A6A6559}">
      <dsp:nvSpPr>
        <dsp:cNvPr id="0" name=""/>
        <dsp:cNvSpPr/>
      </dsp:nvSpPr>
      <dsp:spPr>
        <a:xfrm>
          <a:off x="602644" y="1026188"/>
          <a:ext cx="2681630" cy="4757060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74808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Evidence Based Policing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Intimate Partner Violence Framework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Epilepsy and Seizure Response Training for Police Officers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02644" y="1026188"/>
        <a:ext cx="2681630" cy="4757060"/>
      </dsp:txXfrm>
    </dsp:sp>
    <dsp:sp modelId="{8DB0B545-DEA3-43C4-8223-48CE2E165682}">
      <dsp:nvSpPr>
        <dsp:cNvPr id="0" name=""/>
        <dsp:cNvSpPr/>
      </dsp:nvSpPr>
      <dsp:spPr>
        <a:xfrm>
          <a:off x="64279" y="315546"/>
          <a:ext cx="1076730" cy="107673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10B3E-ACE4-44E9-96AC-79F867054EB2}">
      <dsp:nvSpPr>
        <dsp:cNvPr id="0" name=""/>
        <dsp:cNvSpPr/>
      </dsp:nvSpPr>
      <dsp:spPr>
        <a:xfrm rot="16200000">
          <a:off x="1869120" y="3135536"/>
          <a:ext cx="4757060" cy="53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808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Pre-Production</a:t>
          </a:r>
        </a:p>
      </dsp:txBody>
      <dsp:txXfrm>
        <a:off x="1869120" y="3135536"/>
        <a:ext cx="4757060" cy="538365"/>
      </dsp:txXfrm>
    </dsp:sp>
    <dsp:sp modelId="{368A91DE-07B0-4DEE-8F84-FEA6BA1D9B81}">
      <dsp:nvSpPr>
        <dsp:cNvPr id="0" name=""/>
        <dsp:cNvSpPr/>
      </dsp:nvSpPr>
      <dsp:spPr>
        <a:xfrm>
          <a:off x="4516833" y="1026188"/>
          <a:ext cx="2681630" cy="4757060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74808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3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NCO Promotion Process (RCMP)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Validation SME (RCMP)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The Science of Interviewing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16833" y="1026188"/>
        <a:ext cx="2681630" cy="4757060"/>
      </dsp:txXfrm>
    </dsp:sp>
    <dsp:sp modelId="{45FD1B67-E0C7-4C13-B7D8-6F6ACF882647}">
      <dsp:nvSpPr>
        <dsp:cNvPr id="0" name=""/>
        <dsp:cNvSpPr/>
      </dsp:nvSpPr>
      <dsp:spPr>
        <a:xfrm>
          <a:off x="3978467" y="315546"/>
          <a:ext cx="1076730" cy="10767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1C2DB-02C2-4415-BB6B-89A265BC3B53}">
      <dsp:nvSpPr>
        <dsp:cNvPr id="0" name=""/>
        <dsp:cNvSpPr/>
      </dsp:nvSpPr>
      <dsp:spPr>
        <a:xfrm rot="16200000">
          <a:off x="5783308" y="3135536"/>
          <a:ext cx="4757060" cy="53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808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Production</a:t>
          </a:r>
        </a:p>
      </dsp:txBody>
      <dsp:txXfrm>
        <a:off x="5783308" y="3135536"/>
        <a:ext cx="4757060" cy="538365"/>
      </dsp:txXfrm>
    </dsp:sp>
    <dsp:sp modelId="{18D4042E-5ABD-4ABD-884D-FAFFC0335247}">
      <dsp:nvSpPr>
        <dsp:cNvPr id="0" name=""/>
        <dsp:cNvSpPr/>
      </dsp:nvSpPr>
      <dsp:spPr>
        <a:xfrm>
          <a:off x="8431021" y="1026188"/>
          <a:ext cx="2681630" cy="4757060"/>
        </a:xfrm>
        <a:prstGeom prst="rect">
          <a:avLst/>
        </a:prstGeom>
        <a:solidFill>
          <a:srgbClr val="4F81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7480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Victims Rights in Canada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Mental Health First Aid Public Safety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Introduction to Cannabis Legislation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Canadian Credible Leadership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CPIC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Conflict of Interest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Standards for Reporting Founded and Unfounded Incidents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431021" y="1026188"/>
        <a:ext cx="2681630" cy="4757060"/>
      </dsp:txXfrm>
    </dsp:sp>
    <dsp:sp modelId="{3919426A-4552-450A-9C86-C5116F706112}">
      <dsp:nvSpPr>
        <dsp:cNvPr id="0" name=""/>
        <dsp:cNvSpPr/>
      </dsp:nvSpPr>
      <dsp:spPr>
        <a:xfrm>
          <a:off x="7892656" y="315546"/>
          <a:ext cx="1076730" cy="107673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3A27B-F59C-4616-A17A-0E08CD34680A}">
      <dsp:nvSpPr>
        <dsp:cNvPr id="0" name=""/>
        <dsp:cNvSpPr/>
      </dsp:nvSpPr>
      <dsp:spPr>
        <a:xfrm>
          <a:off x="2370124" y="245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Introduction</a:t>
          </a:r>
        </a:p>
      </dsp:txBody>
      <dsp:txXfrm>
        <a:off x="2406354" y="36475"/>
        <a:ext cx="2593930" cy="669707"/>
      </dsp:txXfrm>
    </dsp:sp>
    <dsp:sp modelId="{993C1BBF-0BE7-498E-91ED-24B4931205D7}">
      <dsp:nvSpPr>
        <dsp:cNvPr id="0" name=""/>
        <dsp:cNvSpPr/>
      </dsp:nvSpPr>
      <dsp:spPr>
        <a:xfrm>
          <a:off x="2370124" y="779521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What is Cannabis</a:t>
          </a:r>
        </a:p>
      </dsp:txBody>
      <dsp:txXfrm>
        <a:off x="2406354" y="815751"/>
        <a:ext cx="2593930" cy="669707"/>
      </dsp:txXfrm>
    </dsp:sp>
    <dsp:sp modelId="{41857662-4AA8-451A-ADFA-ABA10B59408C}">
      <dsp:nvSpPr>
        <dsp:cNvPr id="0" name=""/>
        <dsp:cNvSpPr/>
      </dsp:nvSpPr>
      <dsp:spPr>
        <a:xfrm>
          <a:off x="2370124" y="1558797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Offences and Penalties</a:t>
          </a:r>
        </a:p>
      </dsp:txBody>
      <dsp:txXfrm>
        <a:off x="2406354" y="1595027"/>
        <a:ext cx="2593930" cy="669707"/>
      </dsp:txXfrm>
    </dsp:sp>
    <dsp:sp modelId="{1CF4621D-52D9-45D1-A5B1-860CCEB30F97}">
      <dsp:nvSpPr>
        <dsp:cNvPr id="0" name=""/>
        <dsp:cNvSpPr/>
      </dsp:nvSpPr>
      <dsp:spPr>
        <a:xfrm>
          <a:off x="2370124" y="2338073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Other Considerations</a:t>
          </a:r>
        </a:p>
      </dsp:txBody>
      <dsp:txXfrm>
        <a:off x="2406354" y="2374303"/>
        <a:ext cx="2593930" cy="669707"/>
      </dsp:txXfrm>
    </dsp:sp>
    <dsp:sp modelId="{D7C22D82-3BF4-4358-9B7C-F15AB7AE2CDA}">
      <dsp:nvSpPr>
        <dsp:cNvPr id="0" name=""/>
        <dsp:cNvSpPr/>
      </dsp:nvSpPr>
      <dsp:spPr>
        <a:xfrm>
          <a:off x="2370124" y="3117349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Health and Safety</a:t>
          </a:r>
        </a:p>
      </dsp:txBody>
      <dsp:txXfrm>
        <a:off x="2406354" y="3153579"/>
        <a:ext cx="2593930" cy="669707"/>
      </dsp:txXfrm>
    </dsp:sp>
    <dsp:sp modelId="{85131AFE-F796-4A01-B69B-C915E04B89D9}">
      <dsp:nvSpPr>
        <dsp:cNvPr id="0" name=""/>
        <dsp:cNvSpPr/>
      </dsp:nvSpPr>
      <dsp:spPr>
        <a:xfrm>
          <a:off x="2370124" y="3896625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Indigenous Communities</a:t>
          </a:r>
        </a:p>
      </dsp:txBody>
      <dsp:txXfrm>
        <a:off x="2406354" y="3932855"/>
        <a:ext cx="2593930" cy="669707"/>
      </dsp:txXfrm>
    </dsp:sp>
    <dsp:sp modelId="{400ACB04-10A6-4459-B4B8-B832D2B11347}">
      <dsp:nvSpPr>
        <dsp:cNvPr id="0" name=""/>
        <dsp:cNvSpPr/>
      </dsp:nvSpPr>
      <dsp:spPr>
        <a:xfrm>
          <a:off x="2370124" y="4675900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Applying What You Know</a:t>
          </a:r>
        </a:p>
      </dsp:txBody>
      <dsp:txXfrm>
        <a:off x="2406354" y="4712130"/>
        <a:ext cx="2593930" cy="669707"/>
      </dsp:txXfrm>
    </dsp:sp>
    <dsp:sp modelId="{D5075209-1403-49B1-9767-301090C1AFCB}">
      <dsp:nvSpPr>
        <dsp:cNvPr id="0" name=""/>
        <dsp:cNvSpPr/>
      </dsp:nvSpPr>
      <dsp:spPr>
        <a:xfrm>
          <a:off x="2370124" y="5455176"/>
          <a:ext cx="2666390" cy="742167"/>
        </a:xfrm>
        <a:prstGeom prst="roundRect">
          <a:avLst/>
        </a:prstGeom>
        <a:solidFill>
          <a:srgbClr val="4F81B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Conclusion</a:t>
          </a:r>
        </a:p>
      </dsp:txBody>
      <dsp:txXfrm>
        <a:off x="2406354" y="5491406"/>
        <a:ext cx="2593930" cy="66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B3B25-5F04-410D-990C-97430F785A71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CC03-EAA1-4B97-88BF-9EF49EB8C5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73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04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72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84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006E-0795-451A-8D29-8A7F36608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5CD1-EB52-4E62-BBEE-F8B8EBA9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101B-EF20-45AE-B331-AB659D4B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15AAA-49E9-4359-93FD-70558B74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C600-F0DD-4246-9F05-8BE010DC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2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29C1-304B-411C-B7B6-D07A387E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2F270-0108-4338-A1DB-42A9B59C7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B9A3-A712-4202-855D-C090C7BB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4F7F1-3255-43F4-9A00-4777CD48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5CE02-8F02-4DA2-BC3F-1069103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96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2AB93-218D-4530-B9A6-7A464607D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6059C-7272-4E91-978F-520A55FE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E55D6-9A25-4220-B96B-32CA0286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1FDA-00CC-41B8-BBF8-8F2DA7FD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9E656-CDDB-4E2B-B695-19EE846C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42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2B7-A11D-4483-B44C-01FD982A73A1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AE58-4A7E-4DD5-B584-08DCF04A5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1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18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66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7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99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06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8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2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E029-5D9B-462C-9259-CA715592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98D99-FC97-4C5A-863E-201554D9C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342A1-A6FF-49A7-A0C8-39DB1D5B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E93FA-7850-4E4D-B721-F42C640C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AD0BF-8962-43FA-A197-C7D843BF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047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6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25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0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342-3C8F-4A08-B3C8-0268A9FF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62DD-2C19-45EB-B91C-4E0C1097F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4D510-A7D1-4F48-9397-5A9D0B82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D2208-EA0C-43E1-B796-5AEE7ECE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3710-BA5C-4F03-91AA-DEDB70A9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50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7FA4-2A3D-43F6-B68E-D145DCEC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44784-DA06-4DCD-8561-2893E55DC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5B56E-8F4C-405B-8439-F97F2160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AB965-E2A2-4974-BEE7-305DCFC4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06BFD-0583-4611-935C-988227B8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0D0CA-F388-4B65-8A5F-FA105202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77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DF42-7CD8-4F54-8ABB-B7676E09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D623-D6DE-4D8B-B463-6C9F9616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1A1FB-D1C0-4A5A-95A1-980F475C2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ADDF6-5C01-4D9E-8D95-835C2DAE2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91739-4C38-48D6-B401-9865DC4E7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7D233-8603-41F6-B05F-3243A5E4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F00CA-2648-4AC1-845C-E9A06B45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D89B7-5272-42D7-85CD-E5B48C02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42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8DAB-48C7-4BED-9FB4-B71C85F3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0B587-734B-4568-8990-712FE81B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63F30-9183-4980-9DA4-A21A93AD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BCFFD-7259-4F4D-8A2C-4D651733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43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356F9-2455-42D0-8BB9-4FEEDC8C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4C083-4C63-40C0-A958-EE89C159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05D93-EE4C-461F-AA83-0932595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0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EBE8-954C-4F2F-9047-E712684C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9CBC-7046-4C4F-930E-9ADDA00B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9219D-CA5D-4466-A372-483E825EF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8F2BE-9767-49BA-BD28-E5B2810D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020A-9B35-420E-9600-DFE7A000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F2F8B-2F3F-45FF-8C40-574FA1F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19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D590-ED3D-4C24-9915-01A0A327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CE023-40ED-4F41-A106-6AB2E8CB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618B3-529B-41F1-A81F-774F52F0A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FFA8F-9CEE-4A63-B6F6-3A32F252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366E8-3AE7-482F-8FC7-BB78EBA4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C5430-F543-4F93-89D2-0298F5DA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9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FE978-C93E-41BE-A694-59FB91CF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4BB0-1431-4AB0-9ED7-BF5EFC93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5C898-A5DC-412D-B729-CB3089029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AF13-160B-429C-BDE7-2B1DB11114B5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97BC6-5CE5-4AE9-8CB4-F71435A97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5F62D-4DD3-4AE4-B9D4-A7C0F1EC8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B395-882E-4813-BB4B-EDE0879F9E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6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147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9" Type="http://schemas.openxmlformats.org/officeDocument/2006/relationships/image" Target="../media/image41.jpeg"/><Relationship Id="rId21" Type="http://schemas.openxmlformats.org/officeDocument/2006/relationships/image" Target="../media/image23.pn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45" Type="http://schemas.openxmlformats.org/officeDocument/2006/relationships/image" Target="../media/image47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43" Type="http://schemas.openxmlformats.org/officeDocument/2006/relationships/image" Target="../media/image45.jpeg"/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46" Type="http://schemas.openxmlformats.org/officeDocument/2006/relationships/image" Target="../media/image48.png"/><Relationship Id="rId20" Type="http://schemas.openxmlformats.org/officeDocument/2006/relationships/image" Target="../media/image22.jpeg"/><Relationship Id="rId41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96" y="5867400"/>
            <a:ext cx="3629526" cy="78273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847157" y="4635500"/>
            <a:ext cx="10497686" cy="12319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Introduction to Cannabis Legislation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000" dirty="0">
                <a:solidFill>
                  <a:prstClr val="white"/>
                </a:solidFill>
                <a:latin typeface="Calibri Light" panose="020F0302020204030204" pitchFamily="34" charset="0"/>
              </a:rPr>
              <a:t>CAPE 2018</a:t>
            </a:r>
            <a:endParaRPr kumimoji="0" lang="en-CA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0" y="5867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A picture containing outdoor, sky, tree, night&#10;&#10;Description generated with very high confidence">
            <a:extLst>
              <a:ext uri="{FF2B5EF4-FFF2-40B4-BE49-F238E27FC236}">
                <a16:creationId xmlns:a16="http://schemas.microsoft.com/office/drawing/2014/main" id="{0ABCAD10-4B01-4C63-B7A9-2B0D9B6E3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2629346"/>
            <a:ext cx="12639040" cy="75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52CB-6F39-4AA0-AEFC-5B3ADF79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120"/>
            <a:ext cx="12192000" cy="99568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Calibri (Headings)"/>
              </a:rPr>
              <a:t>Interactive and Photo-rich design</a:t>
            </a:r>
          </a:p>
        </p:txBody>
      </p:sp>
      <p:pic>
        <p:nvPicPr>
          <p:cNvPr id="8" name="Picture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1CE9AB-CECC-46B7-BF08-87FBE4B4C0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318" y="1808237"/>
            <a:ext cx="6930547" cy="324152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30BB5C-6F3C-456B-B2AA-B57773FC4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7082" y="170370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course contains interactive content to keep the learner engaged including:</a:t>
            </a:r>
          </a:p>
          <a:p>
            <a:r>
              <a:rPr lang="en-CA" dirty="0"/>
              <a:t>Photos</a:t>
            </a:r>
          </a:p>
          <a:p>
            <a:r>
              <a:rPr lang="en-CA" dirty="0"/>
              <a:t>Videos</a:t>
            </a:r>
          </a:p>
          <a:p>
            <a:r>
              <a:rPr lang="en-CA" dirty="0"/>
              <a:t>Interactivity</a:t>
            </a:r>
          </a:p>
          <a:p>
            <a:r>
              <a:rPr lang="en-CA" dirty="0"/>
              <a:t>Knowledge Checks</a:t>
            </a:r>
          </a:p>
        </p:txBody>
      </p:sp>
    </p:spTree>
    <p:extLst>
      <p:ext uri="{BB962C8B-B14F-4D97-AF65-F5344CB8AC3E}">
        <p14:creationId xmlns:p14="http://schemas.microsoft.com/office/powerpoint/2010/main" val="97917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8DCF-4712-4197-887B-ABC60CB4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9321"/>
          </a:xfrm>
          <a:solidFill>
            <a:srgbClr val="4F81B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Other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>
                <a:solidFill>
                  <a:schemeClr val="bg1"/>
                </a:solidFill>
              </a:rPr>
              <a:t>Courses and Services:</a:t>
            </a: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6C7493-F857-402D-AB28-9AF963D70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" y="1417639"/>
            <a:ext cx="5936963" cy="270730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622F1C8-C64F-4FC8-AF26-9747D873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56578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Hosting three online learning courses</a:t>
            </a: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Introduction to Cannabis Legislation</a:t>
            </a: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Basic Impaired Driving Detection Techniques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Standardized Field Sobriety Test (SFST) Review and Introduction to Drug Impaired Driving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Repository also includes:</a:t>
            </a:r>
            <a:r>
              <a:rPr lang="en-CA" dirty="0"/>
              <a:t>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in-class content on Cannabis Legislation, DID, SFST and DRE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Job aids and reference material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Is open to all Canadian police services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Room to grow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5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close up of a map&#10;&#10;Description generated with high confidence">
            <a:extLst>
              <a:ext uri="{FF2B5EF4-FFF2-40B4-BE49-F238E27FC236}">
                <a16:creationId xmlns:a16="http://schemas.microsoft.com/office/drawing/2014/main" id="{05688ABD-9941-4570-A83B-3E62787BE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1" y="1621383"/>
            <a:ext cx="8108246" cy="3755351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82E288-8E47-44C2-9DB3-3E2FE4E01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Opportunity:</a:t>
            </a:r>
          </a:p>
          <a:p>
            <a:endParaRPr lang="en-CA" sz="2600" dirty="0"/>
          </a:p>
          <a:p>
            <a:r>
              <a:rPr lang="en-CA" sz="2600" dirty="0"/>
              <a:t>Add online module for provincial and territorial legislation</a:t>
            </a:r>
          </a:p>
          <a:p>
            <a:endParaRPr lang="en-CA" sz="2600" dirty="0"/>
          </a:p>
          <a:p>
            <a:r>
              <a:rPr lang="en-CA" sz="2600" dirty="0"/>
              <a:t>This content would be complimentary to the existing course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BE33CFEB-F11F-4B18-8BB4-6CE7154E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6960"/>
          </a:xfrm>
          <a:solidFill>
            <a:srgbClr val="4F81BD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</a:rPr>
              <a:t>Provinces and Territories</a:t>
            </a:r>
          </a:p>
        </p:txBody>
      </p:sp>
    </p:spTree>
    <p:extLst>
      <p:ext uri="{BB962C8B-B14F-4D97-AF65-F5344CB8AC3E}">
        <p14:creationId xmlns:p14="http://schemas.microsoft.com/office/powerpoint/2010/main" val="7436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id="{7809D69E-D3B0-41BA-88DF-4D35E989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3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575558"/>
            <a:ext cx="6019800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FFFFFF"/>
                </a:solidFill>
              </a:rPr>
              <a:t>What is CPKN?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5BED397-1135-4259-8141-F206E03B44F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CA" b="1"/>
              <a:t>Board of Directors</a:t>
            </a:r>
            <a:br>
              <a:rPr lang="en-CA" b="1"/>
            </a:br>
            <a:r>
              <a:rPr lang="en-US" i="1"/>
              <a:t/>
            </a:r>
            <a:br>
              <a:rPr lang="en-US" i="1"/>
            </a:br>
            <a:r>
              <a:rPr lang="en-CA" b="1"/>
              <a:t>  </a:t>
            </a:r>
          </a:p>
        </p:txBody>
      </p:sp>
      <p:pic>
        <p:nvPicPr>
          <p:cNvPr id="4" name="Graphic 3" descr="Users">
            <a:extLst>
              <a:ext uri="{FF2B5EF4-FFF2-40B4-BE49-F238E27FC236}">
                <a16:creationId xmlns:a16="http://schemas.microsoft.com/office/drawing/2014/main" id="{4BF3C464-3AD7-422E-AA85-38485DEB13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74801" y="220980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2B1CF-C6E3-4D08-B641-9CE802FD8762}"/>
              </a:ext>
            </a:extLst>
          </p:cNvPr>
          <p:cNvSpPr txBox="1"/>
          <p:nvPr/>
        </p:nvSpPr>
        <p:spPr>
          <a:xfrm>
            <a:off x="3630507" y="537327"/>
            <a:ext cx="803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CPKN’s Board of Directors sets the Strategic Objectives based on Public Safety needs.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D74F8-FCFA-462B-A235-B9739AB8A0B0}"/>
              </a:ext>
            </a:extLst>
          </p:cNvPr>
          <p:cNvSpPr txBox="1"/>
          <p:nvPr/>
        </p:nvSpPr>
        <p:spPr>
          <a:xfrm>
            <a:off x="3630507" y="1333381"/>
            <a:ext cx="34978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Kimberley Greenwood, Chair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 Police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BF36C-3D30-44E3-89C4-9B46537740C5}"/>
              </a:ext>
            </a:extLst>
          </p:cNvPr>
          <p:cNvSpPr txBox="1"/>
          <p:nvPr/>
        </p:nvSpPr>
        <p:spPr>
          <a:xfrm>
            <a:off x="3733014" y="2017890"/>
            <a:ext cx="24886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Supt. Graham Beverly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York Regional Police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64155-4269-4932-A448-84EA68353C54}"/>
              </a:ext>
            </a:extLst>
          </p:cNvPr>
          <p:cNvSpPr txBox="1"/>
          <p:nvPr/>
        </p:nvSpPr>
        <p:spPr>
          <a:xfrm>
            <a:off x="3733014" y="2700369"/>
            <a:ext cx="269721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Jean Michel-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Halifax Regional Police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7206E-12D6-4ECE-99FF-BB8C77490373}"/>
              </a:ext>
            </a:extLst>
          </p:cNvPr>
          <p:cNvSpPr txBox="1"/>
          <p:nvPr/>
        </p:nvSpPr>
        <p:spPr>
          <a:xfrm>
            <a:off x="3733014" y="3369216"/>
            <a:ext cx="299772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ret’d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Roger Brown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Royal Canadian Mounted Police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0199F0-434C-459D-90A7-AA8E69C31EBC}"/>
              </a:ext>
            </a:extLst>
          </p:cNvPr>
          <p:cNvSpPr txBox="1"/>
          <p:nvPr/>
        </p:nvSpPr>
        <p:spPr>
          <a:xfrm>
            <a:off x="3714737" y="4249180"/>
            <a:ext cx="28657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ret’d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Devon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Clunis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Winnipeg Police Service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2CC48-972A-4780-B5F5-4BB09306C50E}"/>
              </a:ext>
            </a:extLst>
          </p:cNvPr>
          <p:cNvSpPr txBox="1"/>
          <p:nvPr/>
        </p:nvSpPr>
        <p:spPr>
          <a:xfrm>
            <a:off x="3710980" y="4933688"/>
            <a:ext cx="27720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ADM, Dale Larsen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Province of Saskatchewan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4B186-DB7A-4167-AFC2-B59E9590AC6A}"/>
              </a:ext>
            </a:extLst>
          </p:cNvPr>
          <p:cNvSpPr txBox="1"/>
          <p:nvPr/>
        </p:nvSpPr>
        <p:spPr>
          <a:xfrm>
            <a:off x="7230853" y="1333381"/>
            <a:ext cx="315807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Supt. Michel Legault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Royal Canadian Mounted Police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10ACFE-ACB2-4B6D-8E17-E7DF53EE4641}"/>
              </a:ext>
            </a:extLst>
          </p:cNvPr>
          <p:cNvSpPr txBox="1"/>
          <p:nvPr/>
        </p:nvSpPr>
        <p:spPr>
          <a:xfrm>
            <a:off x="7230854" y="2028931"/>
            <a:ext cx="306083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Supt. Peter Lennox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ret’d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Toronto Police Service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2E2362-2AA4-4591-B41C-304BDE1064B2}"/>
              </a:ext>
            </a:extLst>
          </p:cNvPr>
          <p:cNvSpPr txBox="1"/>
          <p:nvPr/>
        </p:nvSpPr>
        <p:spPr>
          <a:xfrm>
            <a:off x="7230854" y="2700369"/>
            <a:ext cx="27720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Paul Martin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Durham Police Service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0EF36D-AE2C-46B3-BB8F-2F850A10C82D}"/>
              </a:ext>
            </a:extLst>
          </p:cNvPr>
          <p:cNvSpPr txBox="1"/>
          <p:nvPr/>
        </p:nvSpPr>
        <p:spPr>
          <a:xfrm>
            <a:off x="7230853" y="3408950"/>
            <a:ext cx="306083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Deputy Chief Barbara McLean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Toronto Police Service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FC657-494A-435E-BD9C-E3D5CECB552B}"/>
              </a:ext>
            </a:extLst>
          </p:cNvPr>
          <p:cNvSpPr txBox="1"/>
          <p:nvPr/>
        </p:nvSpPr>
        <p:spPr>
          <a:xfrm>
            <a:off x="7266115" y="4249180"/>
            <a:ext cx="306083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Constable Adam Palmer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Vancouver Police Department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ED3A3D-EB4D-4AE9-88EA-14704DB7201A}"/>
              </a:ext>
            </a:extLst>
          </p:cNvPr>
          <p:cNvSpPr txBox="1"/>
          <p:nvPr/>
        </p:nvSpPr>
        <p:spPr>
          <a:xfrm>
            <a:off x="7266115" y="4963949"/>
            <a:ext cx="32535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Paul Pedersen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Greater Sudbury Police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C7683D-7E65-401E-A809-6D36ED074D10}"/>
              </a:ext>
            </a:extLst>
          </p:cNvPr>
          <p:cNvSpPr txBox="1"/>
          <p:nvPr/>
        </p:nvSpPr>
        <p:spPr>
          <a:xfrm>
            <a:off x="7284978" y="5604458"/>
            <a:ext cx="37538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Sandy Sweet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Canadian Police Knowledge Network</a:t>
            </a:r>
          </a:p>
        </p:txBody>
      </p:sp>
    </p:spTree>
    <p:extLst>
      <p:ext uri="{BB962C8B-B14F-4D97-AF65-F5344CB8AC3E}">
        <p14:creationId xmlns:p14="http://schemas.microsoft.com/office/powerpoint/2010/main" val="23040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562B9258-873B-4B83-A53E-6694CAC7E6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74801" y="2519363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anchor="t">
            <a:normAutofit/>
          </a:bodyPr>
          <a:lstStyle/>
          <a:p>
            <a:r>
              <a:rPr lang="en-CA" b="1"/>
              <a:t>National Advisory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FF419-7E02-45E4-972E-5C451279AE43}"/>
              </a:ext>
            </a:extLst>
          </p:cNvPr>
          <p:cNvSpPr txBox="1"/>
          <p:nvPr/>
        </p:nvSpPr>
        <p:spPr>
          <a:xfrm>
            <a:off x="4135120" y="518160"/>
            <a:ext cx="763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NAC is comprised of police training professionals from agencies across Canada.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A349D-BAF3-47F9-AECD-22503336E0B9}"/>
              </a:ext>
            </a:extLst>
          </p:cNvPr>
          <p:cNvSpPr txBox="1"/>
          <p:nvPr/>
        </p:nvSpPr>
        <p:spPr>
          <a:xfrm>
            <a:off x="4135120" y="1493520"/>
            <a:ext cx="296672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Supt. Graham Beverly, Chair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York Regional Police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4732D-1FAB-4B0F-8D5B-91CBE11486A0}"/>
              </a:ext>
            </a:extLst>
          </p:cNvPr>
          <p:cNvSpPr txBox="1"/>
          <p:nvPr/>
        </p:nvSpPr>
        <p:spPr>
          <a:xfrm>
            <a:off x="4135120" y="2223897"/>
            <a:ext cx="29667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Supt. Martin Bruce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Vancouver Police Department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E6605-AEEA-43DC-AD95-1159F3464C31}"/>
              </a:ext>
            </a:extLst>
          </p:cNvPr>
          <p:cNvSpPr txBox="1"/>
          <p:nvPr/>
        </p:nvSpPr>
        <p:spPr>
          <a:xfrm>
            <a:off x="4135120" y="2976563"/>
            <a:ext cx="28041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S/Sgt. Stacy Clarke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Toronto Police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4F856-25CF-4453-AD92-9E2ABC3F9D4D}"/>
              </a:ext>
            </a:extLst>
          </p:cNvPr>
          <p:cNvSpPr txBox="1"/>
          <p:nvPr/>
        </p:nvSpPr>
        <p:spPr>
          <a:xfrm>
            <a:off x="4135120" y="3599207"/>
            <a:ext cx="296672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Desaulniers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police du Québec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B666F-EDA7-4012-AE33-0ACC2825F555}"/>
              </a:ext>
            </a:extLst>
          </p:cNvPr>
          <p:cNvSpPr txBox="1"/>
          <p:nvPr/>
        </p:nvSpPr>
        <p:spPr>
          <a:xfrm>
            <a:off x="4105688" y="5858218"/>
            <a:ext cx="270664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S/Sgt. Lenore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Hladky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Edmonton Police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F20E8-4F18-4AC8-81CA-10F6594CEDB4}"/>
              </a:ext>
            </a:extLst>
          </p:cNvPr>
          <p:cNvSpPr txBox="1"/>
          <p:nvPr/>
        </p:nvSpPr>
        <p:spPr>
          <a:xfrm>
            <a:off x="7663988" y="1507491"/>
            <a:ext cx="32275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Christine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Hudy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Royal Canadian Mounted Police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BAAA5-DF38-4115-B871-725B6EEE29CF}"/>
              </a:ext>
            </a:extLst>
          </p:cNvPr>
          <p:cNvSpPr txBox="1"/>
          <p:nvPr/>
        </p:nvSpPr>
        <p:spPr>
          <a:xfrm>
            <a:off x="7663989" y="2242027"/>
            <a:ext cx="286574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Insp. Joel Matthews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Calgary Police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60822-CCE9-48A0-BA36-078027A9F7F8}"/>
              </a:ext>
            </a:extLst>
          </p:cNvPr>
          <p:cNvSpPr txBox="1"/>
          <p:nvPr/>
        </p:nvSpPr>
        <p:spPr>
          <a:xfrm>
            <a:off x="4135120" y="4489032"/>
            <a:ext cx="267721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Paul Hebert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Ontario Police College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AD0B6A-F4B8-4D7E-AEA0-BCC08091EDB8}"/>
              </a:ext>
            </a:extLst>
          </p:cNvPr>
          <p:cNvSpPr txBox="1"/>
          <p:nvPr/>
        </p:nvSpPr>
        <p:spPr>
          <a:xfrm>
            <a:off x="7663990" y="2976563"/>
            <a:ext cx="286574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Safety Canada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5895E3-FF3F-4304-857F-0A1C5F2743B5}"/>
              </a:ext>
            </a:extLst>
          </p:cNvPr>
          <p:cNvSpPr txBox="1"/>
          <p:nvPr/>
        </p:nvSpPr>
        <p:spPr>
          <a:xfrm>
            <a:off x="7663990" y="3597375"/>
            <a:ext cx="30731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Steve Schnitzer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Justice Institute of British Columbia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D2A10-3295-41A6-A8DC-AA23FFA24B67}"/>
              </a:ext>
            </a:extLst>
          </p:cNvPr>
          <p:cNvSpPr txBox="1"/>
          <p:nvPr/>
        </p:nvSpPr>
        <p:spPr>
          <a:xfrm>
            <a:off x="7616857" y="4646453"/>
            <a:ext cx="277147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Stamatakis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Canadian Police Association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87C216-3D9E-4C20-B6CE-35726A884C36}"/>
              </a:ext>
            </a:extLst>
          </p:cNvPr>
          <p:cNvSpPr txBox="1"/>
          <p:nvPr/>
        </p:nvSpPr>
        <p:spPr>
          <a:xfrm>
            <a:off x="7616857" y="5344020"/>
            <a:ext cx="272434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Geneviève Tremblay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RCMP Learning and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67262-C5E6-420A-B5F9-52B380C2491D}"/>
              </a:ext>
            </a:extLst>
          </p:cNvPr>
          <p:cNvSpPr txBox="1"/>
          <p:nvPr/>
        </p:nvSpPr>
        <p:spPr>
          <a:xfrm>
            <a:off x="4135120" y="514514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Kerri Hatch</a:t>
            </a:r>
          </a:p>
          <a:p>
            <a:r>
              <a:rPr lang="en-CA" dirty="0"/>
              <a:t>Ontario Provincial Police</a:t>
            </a:r>
          </a:p>
        </p:txBody>
      </p:sp>
    </p:spTree>
    <p:extLst>
      <p:ext uri="{BB962C8B-B14F-4D97-AF65-F5344CB8AC3E}">
        <p14:creationId xmlns:p14="http://schemas.microsoft.com/office/powerpoint/2010/main" val="15865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algary_Police_Servic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3" y="2362209"/>
            <a:ext cx="89940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anadian Association of Chiefs of Police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67" y="1156258"/>
            <a:ext cx="628396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Cape Bret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4" y="3124205"/>
            <a:ext cx="68259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yrp-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889" y="1559454"/>
            <a:ext cx="6233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Atlantic Police Academ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937" y="3391473"/>
            <a:ext cx="10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cpic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346" y="1102259"/>
            <a:ext cx="69106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Londo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25" y="2193933"/>
            <a:ext cx="760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Ontario Police College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152" y="3119029"/>
            <a:ext cx="71986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5" descr="opp-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1" y="2514609"/>
            <a:ext cx="11145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6" descr="Ottawa_police_service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3907" y="4465645"/>
            <a:ext cx="65888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7" descr="Peel polic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813" y="1417412"/>
            <a:ext cx="82826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8" descr="RCMP.g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462" y="1337934"/>
            <a:ext cx="74865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sps-crest_transparent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483" y="2160259"/>
            <a:ext cx="63517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 descr="TPS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313" y="3124205"/>
            <a:ext cx="79608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Winnipeg Police Service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729" y="2345695"/>
            <a:ext cx="69106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2" descr="bank_of_canada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267" y="4962099"/>
            <a:ext cx="160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3" descr="dalhousie_logo_print_diff.gif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472"/>
          <a:stretch/>
        </p:blipFill>
        <p:spPr bwMode="auto">
          <a:xfrm>
            <a:off x="10415127" y="5824468"/>
            <a:ext cx="1490535" cy="3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5" descr="pshsa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3" y="5486409"/>
            <a:ext cx="181743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6" descr="PSC_Logo_nobckd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066" y="2980316"/>
            <a:ext cx="97562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7" descr="jibc.gif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3" y="3352805"/>
            <a:ext cx="166499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9" descr="ac-logo.gi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801" y="4419609"/>
            <a:ext cx="123646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0" descr="BC_logo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4" y="4191000"/>
            <a:ext cx="131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1" descr="cprc-logo-white.gif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49" y="4986576"/>
            <a:ext cx="12483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33" descr="ipob_logo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5" y="4495800"/>
            <a:ext cx="121952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34" descr="RSI-Logo-CMYK.jp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5" y="4419600"/>
            <a:ext cx="777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32" descr="ab_logo.gif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5" y="5257809"/>
            <a:ext cx="120089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3" descr="ENPQ_Logo.gif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045" y="4237037"/>
            <a:ext cx="13838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5" descr="cpc-logo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271" y="998619"/>
            <a:ext cx="71986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12" descr="Edmonton Police Service.gif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5" y="3352804"/>
            <a:ext cx="70461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5" descr="madd-can-tag-ENG_2011.jp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5" y="5486409"/>
            <a:ext cx="130083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7" descr="OPVTA - NEW - HI-RES.jp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794" y="4129958"/>
            <a:ext cx="121952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1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415" y="5688021"/>
            <a:ext cx="7605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457" y="1128778"/>
            <a:ext cx="1001337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94" y="5562600"/>
            <a:ext cx="686151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489" y="1926899"/>
            <a:ext cx="650513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131" y="5622926"/>
            <a:ext cx="914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489" y="5486400"/>
            <a:ext cx="878627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484" y="2209801"/>
            <a:ext cx="795837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904" y="5530781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939" y="1239473"/>
            <a:ext cx="691724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013" y="914175"/>
            <a:ext cx="818744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073" y="1782537"/>
            <a:ext cx="725011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550" y="1130505"/>
            <a:ext cx="1287239" cy="308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244" y="3321015"/>
            <a:ext cx="109869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D31426EF-EC85-4365-812D-70D13C86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38"/>
            <a:ext cx="12192000" cy="80422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Network of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1084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422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CPKN’s Vision and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9146B-8D80-4EDC-AAD7-4EEC712E0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70185C-1BF6-435C-AA0E-883342056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CPKN’s vision is to be </a:t>
            </a:r>
            <a:r>
              <a:rPr lang="en-CA" b="1" dirty="0"/>
              <a:t>the hub for collaborative, technology-enhanced learning and knowledge-sharing </a:t>
            </a:r>
            <a:r>
              <a:rPr lang="en-CA" dirty="0"/>
              <a:t>in the Canadian police and public safety community.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C025A-395B-46DF-80F8-0D85656FB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358035-12D1-46B9-A9C8-08177C866F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CA" dirty="0"/>
              <a:t>Build and support </a:t>
            </a:r>
            <a:r>
              <a:rPr lang="en-CA" b="1" dirty="0"/>
              <a:t>relationships and collaborations </a:t>
            </a:r>
            <a:r>
              <a:rPr lang="en-CA" dirty="0"/>
              <a:t>that enhance and evolve learning and training; </a:t>
            </a:r>
            <a:endParaRPr lang="en-US" dirty="0"/>
          </a:p>
          <a:p>
            <a:endParaRPr lang="en-US" dirty="0"/>
          </a:p>
          <a:p>
            <a:pPr lvl="0"/>
            <a:r>
              <a:rPr lang="en-CA" b="1" dirty="0"/>
              <a:t>Respond to training needs </a:t>
            </a:r>
            <a:r>
              <a:rPr lang="en-CA" dirty="0"/>
              <a:t>with timely, relevant, high value, cost effective technology-enhanced learning opportunities and resources; </a:t>
            </a:r>
            <a:endParaRPr lang="en-US" dirty="0"/>
          </a:p>
          <a:p>
            <a:endParaRPr lang="en-US" dirty="0"/>
          </a:p>
          <a:p>
            <a:pPr lvl="0"/>
            <a:r>
              <a:rPr lang="en-CA" dirty="0"/>
              <a:t>Support the community through </a:t>
            </a:r>
            <a:r>
              <a:rPr lang="en-CA" b="1" dirty="0"/>
              <a:t>competencies and standardized training</a:t>
            </a:r>
            <a:r>
              <a:rPr lang="en-CA" dirty="0"/>
              <a:t>; and</a:t>
            </a:r>
            <a:endParaRPr lang="en-US" dirty="0"/>
          </a:p>
          <a:p>
            <a:endParaRPr lang="en-US" dirty="0"/>
          </a:p>
          <a:p>
            <a:pPr lvl="0"/>
            <a:r>
              <a:rPr lang="en-CA" dirty="0"/>
              <a:t>Demonstrate leadership in the integration of </a:t>
            </a:r>
            <a:r>
              <a:rPr lang="en-CA" b="1" dirty="0"/>
              <a:t>innovative learning models, tools, and technologies.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9DC8A-DFF5-465E-A1CD-3A41E53F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99" y="3838506"/>
            <a:ext cx="2687930" cy="26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90763"/>
          </a:xfrm>
          <a:solidFill>
            <a:srgbClr val="4F81BD"/>
          </a:solidFill>
        </p:spPr>
        <p:txBody>
          <a:bodyPr>
            <a:normAutofit/>
          </a:bodyPr>
          <a:lstStyle/>
          <a:p>
            <a:r>
              <a:rPr lang="en-CA" sz="4000" b="1" dirty="0"/>
              <a:t>Courses Under Development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716605-4161-4EE3-9E12-26B5F9B62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97722"/>
              </p:ext>
            </p:extLst>
          </p:nvPr>
        </p:nvGraphicFramePr>
        <p:xfrm>
          <a:off x="609600" y="880844"/>
          <a:ext cx="11176932" cy="609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8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412A9FD-9AE6-4FBE-84F3-CB87C8F3F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14818" b="-1"/>
          <a:stretch/>
        </p:blipFill>
        <p:spPr>
          <a:xfrm>
            <a:off x="142260" y="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C1E16-7899-4079-AF84-A4654EF4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481" y="0"/>
            <a:ext cx="7718119" cy="83312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Headings)"/>
              </a:rPr>
              <a:t>Introduction to Cannabis Legislation</a:t>
            </a:r>
          </a:p>
        </p:txBody>
      </p:sp>
      <p:graphicFrame>
        <p:nvGraphicFramePr>
          <p:cNvPr id="19" name="Content Placeholder 9">
            <a:extLst>
              <a:ext uri="{FF2B5EF4-FFF2-40B4-BE49-F238E27FC236}">
                <a16:creationId xmlns:a16="http://schemas.microsoft.com/office/drawing/2014/main" id="{61C446B8-F848-4446-9FD8-A72162435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76638"/>
              </p:ext>
            </p:extLst>
          </p:nvPr>
        </p:nvGraphicFramePr>
        <p:xfrm>
          <a:off x="3718560" y="660400"/>
          <a:ext cx="7406640" cy="619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82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465D-271C-49A9-8F88-68387316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00" y="0"/>
            <a:ext cx="12293599" cy="916164"/>
          </a:xfrm>
          <a:solidFill>
            <a:srgbClr val="4F81BD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Calibri (Headings)"/>
              </a:rPr>
              <a:t>Course Timeline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27E66D-8FF7-4621-B475-26C9CDACE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9484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4 modules in SME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Remaining 4 are in content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Target date for release: July 2018</a:t>
            </a:r>
          </a:p>
        </p:txBody>
      </p:sp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9EB2F57-B1C6-418D-B67F-0E9F1DAE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26" y="1544320"/>
            <a:ext cx="8477374" cy="39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5520</TotalTime>
  <Words>562</Words>
  <Application>Microsoft Office PowerPoint</Application>
  <PresentationFormat>Widescreen</PresentationFormat>
  <Paragraphs>130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(Headings)</vt:lpstr>
      <vt:lpstr>Calibri Light</vt:lpstr>
      <vt:lpstr>Century Schoolbook</vt:lpstr>
      <vt:lpstr>Courier New</vt:lpstr>
      <vt:lpstr>Office Theme</vt:lpstr>
      <vt:lpstr>1_Office Theme</vt:lpstr>
      <vt:lpstr>PowerPoint Presentation</vt:lpstr>
      <vt:lpstr>What is CPKN?</vt:lpstr>
      <vt:lpstr>Board of Directors    </vt:lpstr>
      <vt:lpstr>National Advisory Committee</vt:lpstr>
      <vt:lpstr>Network of Relationships</vt:lpstr>
      <vt:lpstr>CPKN’s Vision and Mission</vt:lpstr>
      <vt:lpstr>Courses Under Development</vt:lpstr>
      <vt:lpstr>Introduction to Cannabis Legislation</vt:lpstr>
      <vt:lpstr>Course Timeline</vt:lpstr>
      <vt:lpstr>Interactive and Photo-rich design</vt:lpstr>
      <vt:lpstr>Other Courses and Services:</vt:lpstr>
      <vt:lpstr>Provinces and Territories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Sidney Reid</dc:creator>
  <cp:lastModifiedBy>Student</cp:lastModifiedBy>
  <cp:revision>22</cp:revision>
  <dcterms:created xsi:type="dcterms:W3CDTF">2018-06-22T18:37:30Z</dcterms:created>
  <dcterms:modified xsi:type="dcterms:W3CDTF">2018-06-27T23:36:04Z</dcterms:modified>
</cp:coreProperties>
</file>