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117" d="100"/>
          <a:sy n="117" d="100"/>
        </p:scale>
        <p:origin x="8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58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11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275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246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127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134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49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683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82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6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88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6E43-5016-457C-B04E-64CC468F0334}" type="datetimeFigureOut">
              <a:rPr lang="en-CA" smtClean="0"/>
              <a:t>2018-06-27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20B1-84AD-466E-B726-6B028685A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93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r>
              <a:rPr lang="en-CA" b="1" dirty="0" err="1" smtClean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Pracademics</a:t>
            </a:r>
            <a:r>
              <a:rPr lang="en-CA" b="1" dirty="0" smtClean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, Bridging the Gap Between Academia and Police Training</a:t>
            </a:r>
            <a:endParaRPr lang="en-CA" b="1" dirty="0">
              <a:solidFill>
                <a:schemeClr val="tx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b="1" dirty="0" smtClean="0">
                <a:solidFill>
                  <a:schemeClr val="tx2">
                    <a:lumMod val="75000"/>
                  </a:schemeClr>
                </a:solidFill>
                <a:latin typeface="Bodoni MT" panose="02070603080606020203" pitchFamily="18" charset="0"/>
              </a:rPr>
              <a:t>What is it?</a:t>
            </a:r>
          </a:p>
          <a:p>
            <a:pPr marL="0" indent="0">
              <a:buNone/>
            </a:pPr>
            <a:r>
              <a:rPr lang="en-CA" sz="3600" b="1" dirty="0" smtClean="0">
                <a:solidFill>
                  <a:schemeClr val="tx2">
                    <a:lumMod val="75000"/>
                  </a:schemeClr>
                </a:solidFill>
                <a:latin typeface="Bodoni MT" panose="02070603080606020203" pitchFamily="18" charset="0"/>
              </a:rPr>
              <a:t>What do we do with it?</a:t>
            </a:r>
          </a:p>
          <a:p>
            <a:pPr marL="0" indent="0">
              <a:buNone/>
            </a:pPr>
            <a:r>
              <a:rPr lang="en-CA" sz="3600" b="1" dirty="0" smtClean="0">
                <a:solidFill>
                  <a:schemeClr val="tx2">
                    <a:lumMod val="75000"/>
                  </a:schemeClr>
                </a:solidFill>
                <a:latin typeface="Bodoni MT" panose="02070603080606020203" pitchFamily="18" charset="0"/>
              </a:rPr>
              <a:t>Why is this important?</a:t>
            </a:r>
          </a:p>
          <a:p>
            <a:pPr marL="0" indent="0">
              <a:buNone/>
            </a:pPr>
            <a:r>
              <a:rPr lang="en-CA" sz="3600" b="1" dirty="0" smtClean="0">
                <a:solidFill>
                  <a:schemeClr val="tx2">
                    <a:lumMod val="75000"/>
                  </a:schemeClr>
                </a:solidFill>
                <a:latin typeface="Bodoni MT" panose="02070603080606020203" pitchFamily="18" charset="0"/>
              </a:rPr>
              <a:t>And who should care?</a:t>
            </a:r>
            <a:endParaRPr lang="en-CA" sz="3600" b="1" dirty="0">
              <a:solidFill>
                <a:schemeClr val="tx2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5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At the end of this exercise we will have the framework that we, as practitioners and change agents will have to work from these next 12 months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“Bridging” becomes an opportunity for all of us to influence the decision-makers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Reporting back to the CAPE membership lessons learned over these next 12 months at the 2019 CAPE Conference </a:t>
            </a:r>
          </a:p>
        </p:txBody>
      </p:sp>
    </p:spTree>
    <p:extLst>
      <p:ext uri="{BB962C8B-B14F-4D97-AF65-F5344CB8AC3E}">
        <p14:creationId xmlns:p14="http://schemas.microsoft.com/office/powerpoint/2010/main" val="13273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Exercise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19400" y="1600200"/>
            <a:ext cx="4038600" cy="4525963"/>
          </a:xfrm>
        </p:spPr>
        <p:txBody>
          <a:bodyPr/>
          <a:lstStyle/>
          <a:p>
            <a:r>
              <a:rPr lang="en-CA" dirty="0" smtClean="0"/>
              <a:t>Group work (yes, group work)</a:t>
            </a:r>
          </a:p>
          <a:p>
            <a:r>
              <a:rPr lang="en-CA" dirty="0" smtClean="0"/>
              <a:t>Brain streaming (not storming)</a:t>
            </a:r>
          </a:p>
          <a:p>
            <a:r>
              <a:rPr lang="en-CA" dirty="0" smtClean="0"/>
              <a:t>Rotations around all the stations</a:t>
            </a:r>
          </a:p>
          <a:p>
            <a:r>
              <a:rPr lang="en-CA" dirty="0" smtClean="0"/>
              <a:t>Joel and Lonnie will keep everyone on track with timed rotations</a:t>
            </a:r>
          </a:p>
        </p:txBody>
      </p:sp>
    </p:spTree>
    <p:extLst>
      <p:ext uri="{BB962C8B-B14F-4D97-AF65-F5344CB8AC3E}">
        <p14:creationId xmlns:p14="http://schemas.microsoft.com/office/powerpoint/2010/main" val="37584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i="1" dirty="0" smtClean="0">
                <a:latin typeface="Bodoni MT" panose="02070603080606020203" pitchFamily="18" charset="0"/>
              </a:rPr>
              <a:t>Bridging the Gap Between Academia and Police Training</a:t>
            </a:r>
            <a:r>
              <a:rPr lang="en-US" b="1" i="1" dirty="0" smtClean="0">
                <a:latin typeface="Bodoni MT" panose="02070603080606020203" pitchFamily="18" charset="0"/>
              </a:rPr>
              <a:t>?</a:t>
            </a:r>
            <a:endParaRPr lang="en-CA" b="1" i="1" dirty="0">
              <a:latin typeface="Bodoni MT" panose="020706030806060202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What</a:t>
            </a:r>
            <a:r>
              <a:rPr lang="en-US" sz="3000" dirty="0" smtClean="0">
                <a:latin typeface="Arial Rounded MT Bold" panose="020F0704030504030204" pitchFamily="34" charset="0"/>
              </a:rPr>
              <a:t> is it?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Who</a:t>
            </a:r>
            <a:r>
              <a:rPr lang="en-US" sz="3000" dirty="0" smtClean="0">
                <a:latin typeface="Arial Rounded MT Bold" panose="020F0704030504030204" pitchFamily="34" charset="0"/>
              </a:rPr>
              <a:t> is needed to be involved and who can help us?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How</a:t>
            </a:r>
            <a:r>
              <a:rPr lang="en-US" sz="3000" dirty="0" smtClean="0">
                <a:latin typeface="Arial Rounded MT Bold" panose="020F0704030504030204" pitchFamily="34" charset="0"/>
              </a:rPr>
              <a:t> do we pull stakeholders into this conversation?</a:t>
            </a:r>
          </a:p>
          <a:p>
            <a:r>
              <a:rPr lang="en-US" sz="39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Why</a:t>
            </a:r>
            <a:r>
              <a:rPr lang="en-US" sz="3000" dirty="0" smtClean="0">
                <a:latin typeface="Arial Rounded MT Bold" panose="020F0704030504030204" pitchFamily="34" charset="0"/>
              </a:rPr>
              <a:t> is this important?</a:t>
            </a:r>
          </a:p>
          <a:p>
            <a:r>
              <a:rPr lang="en-US" sz="39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When</a:t>
            </a:r>
            <a:r>
              <a:rPr lang="en-US" sz="3000" dirty="0" smtClean="0">
                <a:latin typeface="Arial Rounded MT Bold" panose="020F0704030504030204" pitchFamily="34" charset="0"/>
              </a:rPr>
              <a:t> do we need to do this?</a:t>
            </a:r>
          </a:p>
          <a:p>
            <a:r>
              <a:rPr lang="en-US" sz="39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Where</a:t>
            </a:r>
            <a:r>
              <a:rPr lang="en-US" sz="3000" dirty="0" smtClean="0">
                <a:latin typeface="Arial Rounded MT Bold" panose="020F0704030504030204" pitchFamily="34" charset="0"/>
              </a:rPr>
              <a:t> do we start?</a:t>
            </a:r>
            <a:endParaRPr lang="en-CA" sz="3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26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Post-Exercise Expectations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Data will be compiled and themed</a:t>
            </a:r>
          </a:p>
          <a:p>
            <a:r>
              <a:rPr lang="en-US" sz="4000" dirty="0" smtClean="0"/>
              <a:t>Information will be sent out to membership</a:t>
            </a:r>
          </a:p>
          <a:p>
            <a:r>
              <a:rPr lang="en-US" sz="4000" dirty="0" smtClean="0"/>
              <a:t>Scheduled check-in sessions </a:t>
            </a:r>
          </a:p>
          <a:p>
            <a:r>
              <a:rPr lang="en-US" sz="4000" dirty="0" smtClean="0"/>
              <a:t>Progress of our “bridging” compiled for the 2019 conference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8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204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Bodoni MT</vt:lpstr>
      <vt:lpstr>Calibri</vt:lpstr>
      <vt:lpstr>Garamond</vt:lpstr>
      <vt:lpstr>Wingdings</vt:lpstr>
      <vt:lpstr>Office Theme</vt:lpstr>
      <vt:lpstr>Pracademics, Bridging the Gap Between Academia and Police Training</vt:lpstr>
      <vt:lpstr>Objectives</vt:lpstr>
      <vt:lpstr>Exercise</vt:lpstr>
      <vt:lpstr>Bridging the Gap Between Academia and Police Training?</vt:lpstr>
      <vt:lpstr>Post-Exercise Expectations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Pracademics, Bridging the Gap Between Academia and Police Training</dc:title>
  <dc:creator>Lonnie</dc:creator>
  <cp:lastModifiedBy>Student</cp:lastModifiedBy>
  <cp:revision>5</cp:revision>
  <dcterms:created xsi:type="dcterms:W3CDTF">2018-06-27T03:22:08Z</dcterms:created>
  <dcterms:modified xsi:type="dcterms:W3CDTF">2018-06-27T23:35:26Z</dcterms:modified>
</cp:coreProperties>
</file>