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6" r:id="rId2"/>
  </p:sldMasterIdLst>
  <p:notesMasterIdLst>
    <p:notesMasterId r:id="rId32"/>
  </p:notesMasterIdLst>
  <p:handoutMasterIdLst>
    <p:handoutMasterId r:id="rId33"/>
  </p:handoutMasterIdLst>
  <p:sldIdLst>
    <p:sldId id="308" r:id="rId3"/>
    <p:sldId id="403" r:id="rId4"/>
    <p:sldId id="404" r:id="rId5"/>
    <p:sldId id="334" r:id="rId6"/>
    <p:sldId id="298" r:id="rId7"/>
    <p:sldId id="314" r:id="rId8"/>
    <p:sldId id="281" r:id="rId9"/>
    <p:sldId id="271" r:id="rId10"/>
    <p:sldId id="343" r:id="rId11"/>
    <p:sldId id="344" r:id="rId12"/>
    <p:sldId id="345" r:id="rId13"/>
    <p:sldId id="307" r:id="rId14"/>
    <p:sldId id="276" r:id="rId15"/>
    <p:sldId id="309" r:id="rId16"/>
    <p:sldId id="280" r:id="rId17"/>
    <p:sldId id="289" r:id="rId18"/>
    <p:sldId id="300" r:id="rId19"/>
    <p:sldId id="310" r:id="rId20"/>
    <p:sldId id="304" r:id="rId21"/>
    <p:sldId id="284" r:id="rId22"/>
    <p:sldId id="290" r:id="rId23"/>
    <p:sldId id="338" r:id="rId24"/>
    <p:sldId id="326" r:id="rId25"/>
    <p:sldId id="337" r:id="rId26"/>
    <p:sldId id="294" r:id="rId27"/>
    <p:sldId id="339" r:id="rId28"/>
    <p:sldId id="295" r:id="rId29"/>
    <p:sldId id="341" r:id="rId30"/>
    <p:sldId id="297" r:id="rId31"/>
  </p:sldIdLst>
  <p:sldSz cx="9144000" cy="6858000" type="screen4x3"/>
  <p:notesSz cx="6742113" cy="9872663"/>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2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59"/>
    <p:restoredTop sz="94630"/>
  </p:normalViewPr>
  <p:slideViewPr>
    <p:cSldViewPr snapToGrid="0" snapToObjects="1">
      <p:cViewPr varScale="1">
        <p:scale>
          <a:sx n="87" d="100"/>
          <a:sy n="87" d="100"/>
        </p:scale>
        <p:origin x="43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D785C249-C18C-4047-9D94-0C329ACD5F37}"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1862001D-8FC6-9C42-B410-B48CAAE3106A}"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9F7B228B-8EDB-7945-8954-00CBB925AE66}"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05A98473-EC40-674F-9E65-D41A6314C5D7}"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898B85D4-CCBF-AC46-9136-BE384E6F1891}"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a:solidFill>
          <a:srgbClr val="B5121B"/>
        </a:solidFill>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9F7AE22B-8CDF-E64B-803D-DEC04B55D1F7}"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437155F2-E8D8-474E-8AF7-1CCA45DEF35D}"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609D83F0-CAE3-ED41-9965-6006E7ACBC6F}"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F25A74F4-5566-CB41-BDC3-46C4B844960D}"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F893E353-6A03-2F40-87A4-BB7435B81BCF}"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a:noFill/>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a:solidFill>
          <a:srgbClr val="B5121B"/>
        </a:solidFill>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9F7AE22B-8CDF-E64B-803D-DEC04B55D1F7}"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437155F2-E8D8-474E-8AF7-1CCA45DEF35D}"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609D83F0-CAE3-ED41-9965-6006E7ACBC6F}"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F25A74F4-5566-CB41-BDC3-46C4B844960D}"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F893E353-6A03-2F40-87A4-BB7435B81BCF}"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a:solidFill>
          <a:srgbClr val="C00000"/>
        </a:solidFill>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D785C249-C18C-4047-9D94-0C329ACD5F37}"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1862001D-8FC6-9C42-B410-B48CAAE3106A}"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9F7B228B-8EDB-7945-8954-00CBB925AE66}"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05A98473-EC40-674F-9E65-D41A6314C5D7}"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898B85D4-CCBF-AC46-9136-BE384E6F1891}"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a:solidFill>
          <a:srgbClr val="C00000"/>
        </a:solidFill>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D785C249-C18C-4047-9D94-0C329ACD5F37}"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1862001D-8FC6-9C42-B410-B48CAAE3106A}"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9F7B228B-8EDB-7945-8954-00CBB925AE66}"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05A98473-EC40-674F-9E65-D41A6314C5D7}"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898B85D4-CCBF-AC46-9136-BE384E6F1891}"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7031ACA-F39C-754A-BDBE-6CE2106F7D1D}" type="doc">
      <dgm:prSet loTypeId="urn:microsoft.com/office/officeart/2005/8/layout/matrix1" loCatId="" qsTypeId="urn:microsoft.com/office/officeart/2005/8/quickstyle/simple1" qsCatId="simple" csTypeId="urn:microsoft.com/office/officeart/2005/8/colors/accent2_2" csCatId="accent2" phldr="1"/>
      <dgm:spPr/>
      <dgm:t>
        <a:bodyPr/>
        <a:lstStyle/>
        <a:p>
          <a:endParaRPr lang="en-US"/>
        </a:p>
      </dgm:t>
    </dgm:pt>
    <dgm:pt modelId="{F9687AC1-1ACC-2241-9111-E1FBB36F268A}">
      <dgm:prSet phldrT="[Text]"/>
      <dgm:spPr/>
      <dgm:t>
        <a:bodyPr/>
        <a:lstStyle/>
        <a:p>
          <a:r>
            <a:rPr lang="en-US" dirty="0">
              <a:solidFill>
                <a:schemeClr val="bg1"/>
              </a:solidFill>
            </a:rPr>
            <a:t>Work</a:t>
          </a:r>
        </a:p>
      </dgm:t>
    </dgm:pt>
    <dgm:pt modelId="{1B3E838C-5BA7-E244-AE5C-09DAFF003DFA}" type="parTrans" cxnId="{BD635EEE-B05E-7C4D-A7A3-ACBBF92E15AB}">
      <dgm:prSet/>
      <dgm:spPr/>
      <dgm:t>
        <a:bodyPr/>
        <a:lstStyle/>
        <a:p>
          <a:endParaRPr lang="en-US"/>
        </a:p>
      </dgm:t>
    </dgm:pt>
    <dgm:pt modelId="{C4B42820-1293-4740-AA3F-6F24DF22253E}" type="sibTrans" cxnId="{BD635EEE-B05E-7C4D-A7A3-ACBBF92E15AB}">
      <dgm:prSet/>
      <dgm:spPr/>
      <dgm:t>
        <a:bodyPr/>
        <a:lstStyle/>
        <a:p>
          <a:endParaRPr lang="en-US"/>
        </a:p>
      </dgm:t>
    </dgm:pt>
    <dgm:pt modelId="{A16421ED-10B8-0047-B182-E28EC66C03B3}">
      <dgm:prSet phldrT="[Text]"/>
      <dgm:spPr/>
      <dgm:t>
        <a:bodyPr/>
        <a:lstStyle/>
        <a:p>
          <a:r>
            <a:rPr lang="en-US"/>
            <a:t>Volatility</a:t>
          </a:r>
        </a:p>
      </dgm:t>
    </dgm:pt>
    <dgm:pt modelId="{523FD7ED-EC7C-CD4B-BE7B-64DC8777D1BC}" type="parTrans" cxnId="{25DCB043-9E56-174F-B460-9000CFED543E}">
      <dgm:prSet/>
      <dgm:spPr/>
      <dgm:t>
        <a:bodyPr/>
        <a:lstStyle/>
        <a:p>
          <a:endParaRPr lang="en-US"/>
        </a:p>
      </dgm:t>
    </dgm:pt>
    <dgm:pt modelId="{11B90004-D299-9B49-8F08-CA3537133DC4}" type="sibTrans" cxnId="{25DCB043-9E56-174F-B460-9000CFED543E}">
      <dgm:prSet/>
      <dgm:spPr/>
      <dgm:t>
        <a:bodyPr/>
        <a:lstStyle/>
        <a:p>
          <a:endParaRPr lang="en-US"/>
        </a:p>
      </dgm:t>
    </dgm:pt>
    <dgm:pt modelId="{00429459-BE2A-104D-9525-57813492D8DB}">
      <dgm:prSet phldrT="[Text]"/>
      <dgm:spPr/>
      <dgm:t>
        <a:bodyPr/>
        <a:lstStyle/>
        <a:p>
          <a:r>
            <a:rPr lang="en-US"/>
            <a:t>Uncertainty</a:t>
          </a:r>
        </a:p>
      </dgm:t>
    </dgm:pt>
    <dgm:pt modelId="{8D8DE362-2D25-D54E-8EB8-C67088C710E1}" type="parTrans" cxnId="{E5C16232-828E-454E-9D19-CA34A7F77717}">
      <dgm:prSet/>
      <dgm:spPr/>
      <dgm:t>
        <a:bodyPr/>
        <a:lstStyle/>
        <a:p>
          <a:endParaRPr lang="en-US"/>
        </a:p>
      </dgm:t>
    </dgm:pt>
    <dgm:pt modelId="{BE1FC5E4-8B87-564C-BBA6-87C691D01460}" type="sibTrans" cxnId="{E5C16232-828E-454E-9D19-CA34A7F77717}">
      <dgm:prSet/>
      <dgm:spPr/>
      <dgm:t>
        <a:bodyPr/>
        <a:lstStyle/>
        <a:p>
          <a:endParaRPr lang="en-US"/>
        </a:p>
      </dgm:t>
    </dgm:pt>
    <dgm:pt modelId="{CE0FB505-6B41-304B-87D5-8D1ED96FFBE0}">
      <dgm:prSet phldrT="[Text]"/>
      <dgm:spPr/>
      <dgm:t>
        <a:bodyPr/>
        <a:lstStyle/>
        <a:p>
          <a:r>
            <a:rPr lang="en-US"/>
            <a:t>Complexity</a:t>
          </a:r>
        </a:p>
      </dgm:t>
    </dgm:pt>
    <dgm:pt modelId="{9AC64A8C-3BEE-4D46-A699-65103C7E68A2}" type="parTrans" cxnId="{29B969E9-8381-FB4F-BB79-7E9054D88988}">
      <dgm:prSet/>
      <dgm:spPr/>
      <dgm:t>
        <a:bodyPr/>
        <a:lstStyle/>
        <a:p>
          <a:endParaRPr lang="en-US"/>
        </a:p>
      </dgm:t>
    </dgm:pt>
    <dgm:pt modelId="{CE173590-D24B-444A-9E91-898BCE584751}" type="sibTrans" cxnId="{29B969E9-8381-FB4F-BB79-7E9054D88988}">
      <dgm:prSet/>
      <dgm:spPr/>
      <dgm:t>
        <a:bodyPr/>
        <a:lstStyle/>
        <a:p>
          <a:endParaRPr lang="en-US"/>
        </a:p>
      </dgm:t>
    </dgm:pt>
    <dgm:pt modelId="{1018C9FF-58AE-DB4A-8E17-55C8C62676A6}">
      <dgm:prSet phldrT="[Text]"/>
      <dgm:spPr/>
      <dgm:t>
        <a:bodyPr/>
        <a:lstStyle/>
        <a:p>
          <a:r>
            <a:rPr lang="en-US" dirty="0"/>
            <a:t>Ambiguity</a:t>
          </a:r>
        </a:p>
      </dgm:t>
    </dgm:pt>
    <dgm:pt modelId="{66A9529C-CFA2-9942-8377-EEEBC188F2F2}" type="parTrans" cxnId="{AE3DD12E-D9F1-5D45-A8EE-D29500C474AE}">
      <dgm:prSet/>
      <dgm:spPr/>
      <dgm:t>
        <a:bodyPr/>
        <a:lstStyle/>
        <a:p>
          <a:endParaRPr lang="en-US"/>
        </a:p>
      </dgm:t>
    </dgm:pt>
    <dgm:pt modelId="{909637C5-4170-4A47-B9B6-8D03CEC8F770}" type="sibTrans" cxnId="{AE3DD12E-D9F1-5D45-A8EE-D29500C474AE}">
      <dgm:prSet/>
      <dgm:spPr/>
      <dgm:t>
        <a:bodyPr/>
        <a:lstStyle/>
        <a:p>
          <a:endParaRPr lang="en-US"/>
        </a:p>
      </dgm:t>
    </dgm:pt>
    <dgm:pt modelId="{D65D1A6D-E143-6649-9A43-49A786D37C55}" type="pres">
      <dgm:prSet presAssocID="{B7031ACA-F39C-754A-BDBE-6CE2106F7D1D}" presName="diagram" presStyleCnt="0">
        <dgm:presLayoutVars>
          <dgm:chMax val="1"/>
          <dgm:dir/>
          <dgm:animLvl val="ctr"/>
          <dgm:resizeHandles val="exact"/>
        </dgm:presLayoutVars>
      </dgm:prSet>
      <dgm:spPr/>
    </dgm:pt>
    <dgm:pt modelId="{8B4190F3-8188-4245-9A21-BF06B60A7DFF}" type="pres">
      <dgm:prSet presAssocID="{B7031ACA-F39C-754A-BDBE-6CE2106F7D1D}" presName="matrix" presStyleCnt="0"/>
      <dgm:spPr/>
    </dgm:pt>
    <dgm:pt modelId="{E220B81E-8DCE-7A48-BFE6-D60501D9592C}" type="pres">
      <dgm:prSet presAssocID="{B7031ACA-F39C-754A-BDBE-6CE2106F7D1D}" presName="tile1" presStyleLbl="node1" presStyleIdx="0" presStyleCnt="4"/>
      <dgm:spPr/>
    </dgm:pt>
    <dgm:pt modelId="{DE34CE9F-06C9-064B-9235-460BAE0164EC}" type="pres">
      <dgm:prSet presAssocID="{B7031ACA-F39C-754A-BDBE-6CE2106F7D1D}" presName="tile1text" presStyleLbl="node1" presStyleIdx="0" presStyleCnt="4">
        <dgm:presLayoutVars>
          <dgm:chMax val="0"/>
          <dgm:chPref val="0"/>
          <dgm:bulletEnabled val="1"/>
        </dgm:presLayoutVars>
      </dgm:prSet>
      <dgm:spPr/>
    </dgm:pt>
    <dgm:pt modelId="{471D0C05-1E72-5540-A82F-F1FC5BC7E7E0}" type="pres">
      <dgm:prSet presAssocID="{B7031ACA-F39C-754A-BDBE-6CE2106F7D1D}" presName="tile2" presStyleLbl="node1" presStyleIdx="1" presStyleCnt="4"/>
      <dgm:spPr/>
    </dgm:pt>
    <dgm:pt modelId="{1D80E142-F962-014B-8024-B082118B1767}" type="pres">
      <dgm:prSet presAssocID="{B7031ACA-F39C-754A-BDBE-6CE2106F7D1D}" presName="tile2text" presStyleLbl="node1" presStyleIdx="1" presStyleCnt="4">
        <dgm:presLayoutVars>
          <dgm:chMax val="0"/>
          <dgm:chPref val="0"/>
          <dgm:bulletEnabled val="1"/>
        </dgm:presLayoutVars>
      </dgm:prSet>
      <dgm:spPr/>
    </dgm:pt>
    <dgm:pt modelId="{08D76009-DE46-8D4B-BBE6-7FC4DEEB979D}" type="pres">
      <dgm:prSet presAssocID="{B7031ACA-F39C-754A-BDBE-6CE2106F7D1D}" presName="tile3" presStyleLbl="node1" presStyleIdx="2" presStyleCnt="4" custLinFactNeighborX="-1451" custLinFactNeighborY="0"/>
      <dgm:spPr/>
    </dgm:pt>
    <dgm:pt modelId="{41C8FC7A-E0CB-E246-8444-052496764974}" type="pres">
      <dgm:prSet presAssocID="{B7031ACA-F39C-754A-BDBE-6CE2106F7D1D}" presName="tile3text" presStyleLbl="node1" presStyleIdx="2" presStyleCnt="4">
        <dgm:presLayoutVars>
          <dgm:chMax val="0"/>
          <dgm:chPref val="0"/>
          <dgm:bulletEnabled val="1"/>
        </dgm:presLayoutVars>
      </dgm:prSet>
      <dgm:spPr/>
    </dgm:pt>
    <dgm:pt modelId="{FF6E1760-9F89-1D4C-9C82-0CCA1431E9C5}" type="pres">
      <dgm:prSet presAssocID="{B7031ACA-F39C-754A-BDBE-6CE2106F7D1D}" presName="tile4" presStyleLbl="node1" presStyleIdx="3" presStyleCnt="4"/>
      <dgm:spPr/>
    </dgm:pt>
    <dgm:pt modelId="{762552AD-EB96-F54C-9498-0F625BAE50F9}" type="pres">
      <dgm:prSet presAssocID="{B7031ACA-F39C-754A-BDBE-6CE2106F7D1D}" presName="tile4text" presStyleLbl="node1" presStyleIdx="3" presStyleCnt="4">
        <dgm:presLayoutVars>
          <dgm:chMax val="0"/>
          <dgm:chPref val="0"/>
          <dgm:bulletEnabled val="1"/>
        </dgm:presLayoutVars>
      </dgm:prSet>
      <dgm:spPr/>
    </dgm:pt>
    <dgm:pt modelId="{C7585F13-EBF8-E241-B91E-9DD2BEE06D15}" type="pres">
      <dgm:prSet presAssocID="{B7031ACA-F39C-754A-BDBE-6CE2106F7D1D}" presName="centerTile" presStyleLbl="fgShp" presStyleIdx="0" presStyleCnt="1">
        <dgm:presLayoutVars>
          <dgm:chMax val="0"/>
          <dgm:chPref val="0"/>
        </dgm:presLayoutVars>
      </dgm:prSet>
      <dgm:spPr/>
    </dgm:pt>
  </dgm:ptLst>
  <dgm:cxnLst>
    <dgm:cxn modelId="{ED3F8C05-8A55-7E40-AB9F-5450B032A044}" type="presOf" srcId="{1018C9FF-58AE-DB4A-8E17-55C8C62676A6}" destId="{41C8FC7A-E0CB-E246-8444-052496764974}" srcOrd="1" destOrd="0" presId="urn:microsoft.com/office/officeart/2005/8/layout/matrix1"/>
    <dgm:cxn modelId="{9E237824-C5E9-D749-8A7A-0CDFE1B1A1D3}" type="presOf" srcId="{1018C9FF-58AE-DB4A-8E17-55C8C62676A6}" destId="{08D76009-DE46-8D4B-BBE6-7FC4DEEB979D}" srcOrd="0" destOrd="0" presId="urn:microsoft.com/office/officeart/2005/8/layout/matrix1"/>
    <dgm:cxn modelId="{E1092C25-CEF0-A744-85E9-CB187533766D}" type="presOf" srcId="{A16421ED-10B8-0047-B182-E28EC66C03B3}" destId="{1D80E142-F962-014B-8024-B082118B1767}" srcOrd="1" destOrd="0" presId="urn:microsoft.com/office/officeart/2005/8/layout/matrix1"/>
    <dgm:cxn modelId="{60D56F25-2A38-4B42-BC18-219A9F14DE29}" type="presOf" srcId="{CE0FB505-6B41-304B-87D5-8D1ED96FFBE0}" destId="{DE34CE9F-06C9-064B-9235-460BAE0164EC}" srcOrd="1" destOrd="0" presId="urn:microsoft.com/office/officeart/2005/8/layout/matrix1"/>
    <dgm:cxn modelId="{AE3DD12E-D9F1-5D45-A8EE-D29500C474AE}" srcId="{F9687AC1-1ACC-2241-9111-E1FBB36F268A}" destId="{1018C9FF-58AE-DB4A-8E17-55C8C62676A6}" srcOrd="2" destOrd="0" parTransId="{66A9529C-CFA2-9942-8377-EEEBC188F2F2}" sibTransId="{909637C5-4170-4A47-B9B6-8D03CEC8F770}"/>
    <dgm:cxn modelId="{E5C16232-828E-454E-9D19-CA34A7F77717}" srcId="{F9687AC1-1ACC-2241-9111-E1FBB36F268A}" destId="{00429459-BE2A-104D-9525-57813492D8DB}" srcOrd="3" destOrd="0" parTransId="{8D8DE362-2D25-D54E-8EB8-C67088C710E1}" sibTransId="{BE1FC5E4-8B87-564C-BBA6-87C691D01460}"/>
    <dgm:cxn modelId="{EF369934-C8D4-C94F-A327-5AD111462880}" type="presOf" srcId="{A16421ED-10B8-0047-B182-E28EC66C03B3}" destId="{471D0C05-1E72-5540-A82F-F1FC5BC7E7E0}" srcOrd="0" destOrd="0" presId="urn:microsoft.com/office/officeart/2005/8/layout/matrix1"/>
    <dgm:cxn modelId="{25DCB043-9E56-174F-B460-9000CFED543E}" srcId="{F9687AC1-1ACC-2241-9111-E1FBB36F268A}" destId="{A16421ED-10B8-0047-B182-E28EC66C03B3}" srcOrd="1" destOrd="0" parTransId="{523FD7ED-EC7C-CD4B-BE7B-64DC8777D1BC}" sibTransId="{11B90004-D299-9B49-8F08-CA3537133DC4}"/>
    <dgm:cxn modelId="{F11FD546-1A6A-674E-B44F-192ABFF4AAC9}" type="presOf" srcId="{00429459-BE2A-104D-9525-57813492D8DB}" destId="{762552AD-EB96-F54C-9498-0F625BAE50F9}" srcOrd="1" destOrd="0" presId="urn:microsoft.com/office/officeart/2005/8/layout/matrix1"/>
    <dgm:cxn modelId="{2B7C298A-4359-4241-92F5-CDEAF80962BC}" type="presOf" srcId="{00429459-BE2A-104D-9525-57813492D8DB}" destId="{FF6E1760-9F89-1D4C-9C82-0CCA1431E9C5}" srcOrd="0" destOrd="0" presId="urn:microsoft.com/office/officeart/2005/8/layout/matrix1"/>
    <dgm:cxn modelId="{40618E94-24B0-2942-8CA0-1BECB3728F8D}" type="presOf" srcId="{CE0FB505-6B41-304B-87D5-8D1ED96FFBE0}" destId="{E220B81E-8DCE-7A48-BFE6-D60501D9592C}" srcOrd="0" destOrd="0" presId="urn:microsoft.com/office/officeart/2005/8/layout/matrix1"/>
    <dgm:cxn modelId="{49FDD7A5-0827-9848-84AA-20B8B2D1B006}" type="presOf" srcId="{F9687AC1-1ACC-2241-9111-E1FBB36F268A}" destId="{C7585F13-EBF8-E241-B91E-9DD2BEE06D15}" srcOrd="0" destOrd="0" presId="urn:microsoft.com/office/officeart/2005/8/layout/matrix1"/>
    <dgm:cxn modelId="{763C96C2-47D1-0340-BA40-34E9A5CBFFF3}" type="presOf" srcId="{B7031ACA-F39C-754A-BDBE-6CE2106F7D1D}" destId="{D65D1A6D-E143-6649-9A43-49A786D37C55}" srcOrd="0" destOrd="0" presId="urn:microsoft.com/office/officeart/2005/8/layout/matrix1"/>
    <dgm:cxn modelId="{29B969E9-8381-FB4F-BB79-7E9054D88988}" srcId="{F9687AC1-1ACC-2241-9111-E1FBB36F268A}" destId="{CE0FB505-6B41-304B-87D5-8D1ED96FFBE0}" srcOrd="0" destOrd="0" parTransId="{9AC64A8C-3BEE-4D46-A699-65103C7E68A2}" sibTransId="{CE173590-D24B-444A-9E91-898BCE584751}"/>
    <dgm:cxn modelId="{BD635EEE-B05E-7C4D-A7A3-ACBBF92E15AB}" srcId="{B7031ACA-F39C-754A-BDBE-6CE2106F7D1D}" destId="{F9687AC1-1ACC-2241-9111-E1FBB36F268A}" srcOrd="0" destOrd="0" parTransId="{1B3E838C-5BA7-E244-AE5C-09DAFF003DFA}" sibTransId="{C4B42820-1293-4740-AA3F-6F24DF22253E}"/>
    <dgm:cxn modelId="{F0FAAD2F-2FC9-9745-9540-8A68B25D45DE}" type="presParOf" srcId="{D65D1A6D-E143-6649-9A43-49A786D37C55}" destId="{8B4190F3-8188-4245-9A21-BF06B60A7DFF}" srcOrd="0" destOrd="0" presId="urn:microsoft.com/office/officeart/2005/8/layout/matrix1"/>
    <dgm:cxn modelId="{166243D2-C0B4-C44F-A31B-8795F123419D}" type="presParOf" srcId="{8B4190F3-8188-4245-9A21-BF06B60A7DFF}" destId="{E220B81E-8DCE-7A48-BFE6-D60501D9592C}" srcOrd="0" destOrd="0" presId="urn:microsoft.com/office/officeart/2005/8/layout/matrix1"/>
    <dgm:cxn modelId="{AE035AB4-E5C4-934E-9B6D-81EB200AAB2E}" type="presParOf" srcId="{8B4190F3-8188-4245-9A21-BF06B60A7DFF}" destId="{DE34CE9F-06C9-064B-9235-460BAE0164EC}" srcOrd="1" destOrd="0" presId="urn:microsoft.com/office/officeart/2005/8/layout/matrix1"/>
    <dgm:cxn modelId="{BD38A812-9CDF-0544-A404-C50854F6F5F9}" type="presParOf" srcId="{8B4190F3-8188-4245-9A21-BF06B60A7DFF}" destId="{471D0C05-1E72-5540-A82F-F1FC5BC7E7E0}" srcOrd="2" destOrd="0" presId="urn:microsoft.com/office/officeart/2005/8/layout/matrix1"/>
    <dgm:cxn modelId="{21DD7A28-FF01-EA45-A792-F871C5424888}" type="presParOf" srcId="{8B4190F3-8188-4245-9A21-BF06B60A7DFF}" destId="{1D80E142-F962-014B-8024-B082118B1767}" srcOrd="3" destOrd="0" presId="urn:microsoft.com/office/officeart/2005/8/layout/matrix1"/>
    <dgm:cxn modelId="{14AE90C1-39E5-284A-A1B4-239EE095DF23}" type="presParOf" srcId="{8B4190F3-8188-4245-9A21-BF06B60A7DFF}" destId="{08D76009-DE46-8D4B-BBE6-7FC4DEEB979D}" srcOrd="4" destOrd="0" presId="urn:microsoft.com/office/officeart/2005/8/layout/matrix1"/>
    <dgm:cxn modelId="{3D013C2A-7A64-134B-8A39-37C4A0BF26A0}" type="presParOf" srcId="{8B4190F3-8188-4245-9A21-BF06B60A7DFF}" destId="{41C8FC7A-E0CB-E246-8444-052496764974}" srcOrd="5" destOrd="0" presId="urn:microsoft.com/office/officeart/2005/8/layout/matrix1"/>
    <dgm:cxn modelId="{F0FADEE1-5E72-6D4B-9445-63590BD97262}" type="presParOf" srcId="{8B4190F3-8188-4245-9A21-BF06B60A7DFF}" destId="{FF6E1760-9F89-1D4C-9C82-0CCA1431E9C5}" srcOrd="6" destOrd="0" presId="urn:microsoft.com/office/officeart/2005/8/layout/matrix1"/>
    <dgm:cxn modelId="{626AA2E5-896E-AC4A-AEF0-15267D508752}" type="presParOf" srcId="{8B4190F3-8188-4245-9A21-BF06B60A7DFF}" destId="{762552AD-EB96-F54C-9498-0F625BAE50F9}" srcOrd="7" destOrd="0" presId="urn:microsoft.com/office/officeart/2005/8/layout/matrix1"/>
    <dgm:cxn modelId="{FFAF8A4D-7006-9442-ABA8-B790E3ED1921}" type="presParOf" srcId="{D65D1A6D-E143-6649-9A43-49A786D37C55}" destId="{C7585F13-EBF8-E241-B91E-9DD2BEE06D15}"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a:solidFill>
          <a:srgbClr val="C00000"/>
        </a:solidFill>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D785C249-C18C-4047-9D94-0C329ACD5F37}"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1862001D-8FC6-9C42-B410-B48CAAE3106A}"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9F7B228B-8EDB-7945-8954-00CBB925AE66}"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05A98473-EC40-674F-9E65-D41A6314C5D7}"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898B85D4-CCBF-AC46-9136-BE384E6F1891}"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D785C249-C18C-4047-9D94-0C329ACD5F37}"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1862001D-8FC6-9C42-B410-B48CAAE3106A}"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9F7B228B-8EDB-7945-8954-00CBB925AE66}"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05A98473-EC40-674F-9E65-D41A6314C5D7}"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898B85D4-CCBF-AC46-9136-BE384E6F1891}"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C2A2930-D87B-40D9-BE37-9127A8FAB1F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32BEB2DB-305D-43A0-92AB-22ED8DAE29BB}">
      <dgm:prSet phldrT="[Text]" custT="1"/>
      <dgm:spPr/>
      <dgm:t>
        <a:bodyPr/>
        <a:lstStyle/>
        <a:p>
          <a:r>
            <a:rPr lang="en-GB" sz="1800" dirty="0">
              <a:solidFill>
                <a:schemeClr val="bg1"/>
              </a:solidFill>
            </a:rPr>
            <a:t>An occupation as </a:t>
          </a:r>
          <a:r>
            <a:rPr lang="en-GB" sz="1800" b="1" dirty="0">
              <a:solidFill>
                <a:schemeClr val="bg1"/>
              </a:solidFill>
            </a:rPr>
            <a:t>a PROFESSION </a:t>
          </a:r>
          <a:r>
            <a:rPr lang="en-GB" sz="1800" dirty="0">
              <a:solidFill>
                <a:schemeClr val="bg1"/>
              </a:solidFill>
            </a:rPr>
            <a:t>- who wants it, why, and how will this transform the service? </a:t>
          </a:r>
        </a:p>
      </dgm:t>
    </dgm:pt>
    <dgm:pt modelId="{7BC87CE3-19D5-469A-836C-AE0C9FFFFAB3}" type="parTrans" cxnId="{5156966F-085D-4E8C-9FF8-BC6C3EB396CE}">
      <dgm:prSet/>
      <dgm:spPr/>
      <dgm:t>
        <a:bodyPr/>
        <a:lstStyle/>
        <a:p>
          <a:endParaRPr lang="en-GB"/>
        </a:p>
      </dgm:t>
    </dgm:pt>
    <dgm:pt modelId="{55DED870-7D45-41AD-8EB9-6FC63F148D62}" type="sibTrans" cxnId="{5156966F-085D-4E8C-9FF8-BC6C3EB396CE}">
      <dgm:prSet/>
      <dgm:spPr/>
      <dgm:t>
        <a:bodyPr/>
        <a:lstStyle/>
        <a:p>
          <a:endParaRPr lang="en-GB"/>
        </a:p>
      </dgm:t>
    </dgm:pt>
    <dgm:pt modelId="{95EF2B24-9D66-48AB-B4C6-DCA45D1053CD}">
      <dgm:prSet phldrT="[Text]" custT="1"/>
      <dgm:spPr/>
      <dgm:t>
        <a:bodyPr/>
        <a:lstStyle/>
        <a:p>
          <a:r>
            <a:rPr lang="en-GB" sz="1800" dirty="0">
              <a:solidFill>
                <a:schemeClr val="bg1"/>
              </a:solidFill>
            </a:rPr>
            <a:t>The </a:t>
          </a:r>
          <a:r>
            <a:rPr lang="en-GB" sz="1800" b="1" dirty="0">
              <a:solidFill>
                <a:schemeClr val="bg1"/>
              </a:solidFill>
            </a:rPr>
            <a:t>PROFESSIONAL</a:t>
          </a:r>
          <a:r>
            <a:rPr lang="en-GB" sz="1800" dirty="0">
              <a:solidFill>
                <a:schemeClr val="bg1"/>
              </a:solidFill>
            </a:rPr>
            <a:t> working within the profession, delivering different roles within the profession and what counts as a professional?</a:t>
          </a:r>
        </a:p>
      </dgm:t>
    </dgm:pt>
    <dgm:pt modelId="{E4C9B281-4AE7-46D9-9E91-DCFA7194DA2D}" type="parTrans" cxnId="{7123341B-A0C0-41DA-8A86-83D6B02C093D}">
      <dgm:prSet/>
      <dgm:spPr/>
      <dgm:t>
        <a:bodyPr/>
        <a:lstStyle/>
        <a:p>
          <a:endParaRPr lang="en-GB"/>
        </a:p>
      </dgm:t>
    </dgm:pt>
    <dgm:pt modelId="{C64875C0-42BC-4E10-8F2D-E94D4BD81AF3}" type="sibTrans" cxnId="{7123341B-A0C0-41DA-8A86-83D6B02C093D}">
      <dgm:prSet/>
      <dgm:spPr/>
      <dgm:t>
        <a:bodyPr/>
        <a:lstStyle/>
        <a:p>
          <a:endParaRPr lang="en-GB"/>
        </a:p>
      </dgm:t>
    </dgm:pt>
    <dgm:pt modelId="{46203AC5-BE7A-46D0-A3D0-3CC1828A46E4}">
      <dgm:prSet custT="1"/>
      <dgm:spPr/>
      <dgm:t>
        <a:bodyPr/>
        <a:lstStyle/>
        <a:p>
          <a:r>
            <a:rPr lang="en-GB" sz="1800" b="1" dirty="0">
              <a:solidFill>
                <a:schemeClr val="bg1"/>
              </a:solidFill>
            </a:rPr>
            <a:t>PROFESSIONALISM</a:t>
          </a:r>
          <a:r>
            <a:rPr lang="en-GB" sz="1800" dirty="0">
              <a:solidFill>
                <a:schemeClr val="bg1"/>
              </a:solidFill>
            </a:rPr>
            <a:t> - what behaviours make up a professional, and how are they viewed, both internally and externally?</a:t>
          </a:r>
          <a:r>
            <a:rPr lang="en-GB" sz="1000" dirty="0">
              <a:solidFill>
                <a:schemeClr val="bg1"/>
              </a:solidFill>
            </a:rPr>
            <a:t>  </a:t>
          </a:r>
        </a:p>
      </dgm:t>
    </dgm:pt>
    <dgm:pt modelId="{19105B9A-DD4C-4F83-BDB7-070A78EA20A5}" type="parTrans" cxnId="{9022410E-4BEA-464B-AF56-17B5CD92FD97}">
      <dgm:prSet/>
      <dgm:spPr/>
      <dgm:t>
        <a:bodyPr/>
        <a:lstStyle/>
        <a:p>
          <a:endParaRPr lang="en-GB"/>
        </a:p>
      </dgm:t>
    </dgm:pt>
    <dgm:pt modelId="{D34D2A54-0C4A-4CF5-BB54-A8DD6CE8F1AA}" type="sibTrans" cxnId="{9022410E-4BEA-464B-AF56-17B5CD92FD97}">
      <dgm:prSet/>
      <dgm:spPr/>
      <dgm:t>
        <a:bodyPr/>
        <a:lstStyle/>
        <a:p>
          <a:endParaRPr lang="en-GB"/>
        </a:p>
      </dgm:t>
    </dgm:pt>
    <dgm:pt modelId="{D120F7B9-6435-478B-B9EB-4755F2F0B83A}" type="pres">
      <dgm:prSet presAssocID="{FC2A2930-D87B-40D9-BE37-9127A8FAB1FA}" presName="linear" presStyleCnt="0">
        <dgm:presLayoutVars>
          <dgm:dir/>
          <dgm:animLvl val="lvl"/>
          <dgm:resizeHandles val="exact"/>
        </dgm:presLayoutVars>
      </dgm:prSet>
      <dgm:spPr/>
    </dgm:pt>
    <dgm:pt modelId="{5F2E9351-4453-4202-8449-5E882E492E16}" type="pres">
      <dgm:prSet presAssocID="{32BEB2DB-305D-43A0-92AB-22ED8DAE29BB}" presName="parentLin" presStyleCnt="0"/>
      <dgm:spPr/>
    </dgm:pt>
    <dgm:pt modelId="{1340AB15-7CF0-422F-8723-EC65669DB9ED}" type="pres">
      <dgm:prSet presAssocID="{32BEB2DB-305D-43A0-92AB-22ED8DAE29BB}" presName="parentLeftMargin" presStyleLbl="node1" presStyleIdx="0" presStyleCnt="3"/>
      <dgm:spPr/>
    </dgm:pt>
    <dgm:pt modelId="{FE940D4B-DCB2-4C1C-8D76-651FDB472DC6}" type="pres">
      <dgm:prSet presAssocID="{32BEB2DB-305D-43A0-92AB-22ED8DAE29BB}" presName="parentText" presStyleLbl="node1" presStyleIdx="0" presStyleCnt="3" custScaleX="142749" custScaleY="205843">
        <dgm:presLayoutVars>
          <dgm:chMax val="0"/>
          <dgm:bulletEnabled val="1"/>
        </dgm:presLayoutVars>
      </dgm:prSet>
      <dgm:spPr/>
    </dgm:pt>
    <dgm:pt modelId="{A24B8BD0-7E9D-4EF3-A3FE-147F82EDA543}" type="pres">
      <dgm:prSet presAssocID="{32BEB2DB-305D-43A0-92AB-22ED8DAE29BB}" presName="negativeSpace" presStyleCnt="0"/>
      <dgm:spPr/>
    </dgm:pt>
    <dgm:pt modelId="{BF5C1B20-EAA4-4423-A0D7-42ABB63859B6}" type="pres">
      <dgm:prSet presAssocID="{32BEB2DB-305D-43A0-92AB-22ED8DAE29BB}" presName="childText" presStyleLbl="conFgAcc1" presStyleIdx="0" presStyleCnt="3">
        <dgm:presLayoutVars>
          <dgm:bulletEnabled val="1"/>
        </dgm:presLayoutVars>
      </dgm:prSet>
      <dgm:spPr/>
    </dgm:pt>
    <dgm:pt modelId="{532EC908-B5E7-4647-83AA-741D95AC59FA}" type="pres">
      <dgm:prSet presAssocID="{55DED870-7D45-41AD-8EB9-6FC63F148D62}" presName="spaceBetweenRectangles" presStyleCnt="0"/>
      <dgm:spPr/>
    </dgm:pt>
    <dgm:pt modelId="{E8CB5379-6500-49E0-B252-77A3FC779819}" type="pres">
      <dgm:prSet presAssocID="{95EF2B24-9D66-48AB-B4C6-DCA45D1053CD}" presName="parentLin" presStyleCnt="0"/>
      <dgm:spPr/>
    </dgm:pt>
    <dgm:pt modelId="{728B19F8-5930-499A-8EB8-88EA07BFD40E}" type="pres">
      <dgm:prSet presAssocID="{95EF2B24-9D66-48AB-B4C6-DCA45D1053CD}" presName="parentLeftMargin" presStyleLbl="node1" presStyleIdx="0" presStyleCnt="3"/>
      <dgm:spPr/>
    </dgm:pt>
    <dgm:pt modelId="{8C384D5A-7209-4BB9-AED3-568EDA9FAA4A}" type="pres">
      <dgm:prSet presAssocID="{95EF2B24-9D66-48AB-B4C6-DCA45D1053CD}" presName="parentText" presStyleLbl="node1" presStyleIdx="1" presStyleCnt="3" custScaleX="142857" custScaleY="179513" custLinFactNeighborX="61910" custLinFactNeighborY="-10755">
        <dgm:presLayoutVars>
          <dgm:chMax val="0"/>
          <dgm:bulletEnabled val="1"/>
        </dgm:presLayoutVars>
      </dgm:prSet>
      <dgm:spPr/>
    </dgm:pt>
    <dgm:pt modelId="{DA360850-F90D-42C0-8CB9-07D5584F3FA5}" type="pres">
      <dgm:prSet presAssocID="{95EF2B24-9D66-48AB-B4C6-DCA45D1053CD}" presName="negativeSpace" presStyleCnt="0"/>
      <dgm:spPr/>
    </dgm:pt>
    <dgm:pt modelId="{84F5CEAB-D5AF-4018-98F6-D3F9FFF3D3A1}" type="pres">
      <dgm:prSet presAssocID="{95EF2B24-9D66-48AB-B4C6-DCA45D1053CD}" presName="childText" presStyleLbl="conFgAcc1" presStyleIdx="1" presStyleCnt="3">
        <dgm:presLayoutVars>
          <dgm:bulletEnabled val="1"/>
        </dgm:presLayoutVars>
      </dgm:prSet>
      <dgm:spPr/>
    </dgm:pt>
    <dgm:pt modelId="{EC480302-AAFA-43C8-8FF5-F5761038484F}" type="pres">
      <dgm:prSet presAssocID="{C64875C0-42BC-4E10-8F2D-E94D4BD81AF3}" presName="spaceBetweenRectangles" presStyleCnt="0"/>
      <dgm:spPr/>
    </dgm:pt>
    <dgm:pt modelId="{F5A00817-1719-4187-9B9D-4F9002012041}" type="pres">
      <dgm:prSet presAssocID="{46203AC5-BE7A-46D0-A3D0-3CC1828A46E4}" presName="parentLin" presStyleCnt="0"/>
      <dgm:spPr/>
    </dgm:pt>
    <dgm:pt modelId="{FF1E8A93-C6A0-43A6-8D94-8922D0989666}" type="pres">
      <dgm:prSet presAssocID="{46203AC5-BE7A-46D0-A3D0-3CC1828A46E4}" presName="parentLeftMargin" presStyleLbl="node1" presStyleIdx="1" presStyleCnt="3"/>
      <dgm:spPr/>
    </dgm:pt>
    <dgm:pt modelId="{B3FF8DC0-E05D-4A62-9BDB-2416F306FE8D}" type="pres">
      <dgm:prSet presAssocID="{46203AC5-BE7A-46D0-A3D0-3CC1828A46E4}" presName="parentText" presStyleLbl="node1" presStyleIdx="2" presStyleCnt="3" custScaleX="142857" custScaleY="162922">
        <dgm:presLayoutVars>
          <dgm:chMax val="0"/>
          <dgm:bulletEnabled val="1"/>
        </dgm:presLayoutVars>
      </dgm:prSet>
      <dgm:spPr/>
    </dgm:pt>
    <dgm:pt modelId="{60CABD19-ACF8-49F5-9A84-CF138AD353D4}" type="pres">
      <dgm:prSet presAssocID="{46203AC5-BE7A-46D0-A3D0-3CC1828A46E4}" presName="negativeSpace" presStyleCnt="0"/>
      <dgm:spPr/>
    </dgm:pt>
    <dgm:pt modelId="{1DA08648-9481-4DB9-A2E4-E0B6C02403F9}" type="pres">
      <dgm:prSet presAssocID="{46203AC5-BE7A-46D0-A3D0-3CC1828A46E4}" presName="childText" presStyleLbl="conFgAcc1" presStyleIdx="2" presStyleCnt="3" custLinFactNeighborX="-421" custLinFactNeighborY="-21511">
        <dgm:presLayoutVars>
          <dgm:bulletEnabled val="1"/>
        </dgm:presLayoutVars>
      </dgm:prSet>
      <dgm:spPr/>
    </dgm:pt>
  </dgm:ptLst>
  <dgm:cxnLst>
    <dgm:cxn modelId="{9022410E-4BEA-464B-AF56-17B5CD92FD97}" srcId="{FC2A2930-D87B-40D9-BE37-9127A8FAB1FA}" destId="{46203AC5-BE7A-46D0-A3D0-3CC1828A46E4}" srcOrd="2" destOrd="0" parTransId="{19105B9A-DD4C-4F83-BDB7-070A78EA20A5}" sibTransId="{D34D2A54-0C4A-4CF5-BB54-A8DD6CE8F1AA}"/>
    <dgm:cxn modelId="{12F8F40E-A313-D641-A453-6AA07777D924}" type="presOf" srcId="{46203AC5-BE7A-46D0-A3D0-3CC1828A46E4}" destId="{FF1E8A93-C6A0-43A6-8D94-8922D0989666}" srcOrd="0" destOrd="0" presId="urn:microsoft.com/office/officeart/2005/8/layout/list1"/>
    <dgm:cxn modelId="{7123341B-A0C0-41DA-8A86-83D6B02C093D}" srcId="{FC2A2930-D87B-40D9-BE37-9127A8FAB1FA}" destId="{95EF2B24-9D66-48AB-B4C6-DCA45D1053CD}" srcOrd="1" destOrd="0" parTransId="{E4C9B281-4AE7-46D9-9E91-DCFA7194DA2D}" sibTransId="{C64875C0-42BC-4E10-8F2D-E94D4BD81AF3}"/>
    <dgm:cxn modelId="{FE89C323-0C4B-8B40-93A1-B09413075D9B}" type="presOf" srcId="{95EF2B24-9D66-48AB-B4C6-DCA45D1053CD}" destId="{728B19F8-5930-499A-8EB8-88EA07BFD40E}" srcOrd="0" destOrd="0" presId="urn:microsoft.com/office/officeart/2005/8/layout/list1"/>
    <dgm:cxn modelId="{14205B46-834F-5B4C-B93E-FBBD308367C7}" type="presOf" srcId="{FC2A2930-D87B-40D9-BE37-9127A8FAB1FA}" destId="{D120F7B9-6435-478B-B9EB-4755F2F0B83A}" srcOrd="0" destOrd="0" presId="urn:microsoft.com/office/officeart/2005/8/layout/list1"/>
    <dgm:cxn modelId="{98C8E861-4775-A04A-9240-1417CD5DFDDE}" type="presOf" srcId="{32BEB2DB-305D-43A0-92AB-22ED8DAE29BB}" destId="{1340AB15-7CF0-422F-8723-EC65669DB9ED}" srcOrd="0" destOrd="0" presId="urn:microsoft.com/office/officeart/2005/8/layout/list1"/>
    <dgm:cxn modelId="{5156966F-085D-4E8C-9FF8-BC6C3EB396CE}" srcId="{FC2A2930-D87B-40D9-BE37-9127A8FAB1FA}" destId="{32BEB2DB-305D-43A0-92AB-22ED8DAE29BB}" srcOrd="0" destOrd="0" parTransId="{7BC87CE3-19D5-469A-836C-AE0C9FFFFAB3}" sibTransId="{55DED870-7D45-41AD-8EB9-6FC63F148D62}"/>
    <dgm:cxn modelId="{D776B97C-5285-BB45-AEA0-C151E86CB538}" type="presOf" srcId="{32BEB2DB-305D-43A0-92AB-22ED8DAE29BB}" destId="{FE940D4B-DCB2-4C1C-8D76-651FDB472DC6}" srcOrd="1" destOrd="0" presId="urn:microsoft.com/office/officeart/2005/8/layout/list1"/>
    <dgm:cxn modelId="{0A27717E-4878-2340-B1CE-80A029C037B5}" type="presOf" srcId="{46203AC5-BE7A-46D0-A3D0-3CC1828A46E4}" destId="{B3FF8DC0-E05D-4A62-9BDB-2416F306FE8D}" srcOrd="1" destOrd="0" presId="urn:microsoft.com/office/officeart/2005/8/layout/list1"/>
    <dgm:cxn modelId="{3B6CDD9B-D79C-3F43-86F7-238315EEDB53}" type="presOf" srcId="{95EF2B24-9D66-48AB-B4C6-DCA45D1053CD}" destId="{8C384D5A-7209-4BB9-AED3-568EDA9FAA4A}" srcOrd="1" destOrd="0" presId="urn:microsoft.com/office/officeart/2005/8/layout/list1"/>
    <dgm:cxn modelId="{B3A9ED86-B54B-D241-B7D3-895864A4B73C}" type="presParOf" srcId="{D120F7B9-6435-478B-B9EB-4755F2F0B83A}" destId="{5F2E9351-4453-4202-8449-5E882E492E16}" srcOrd="0" destOrd="0" presId="urn:microsoft.com/office/officeart/2005/8/layout/list1"/>
    <dgm:cxn modelId="{ADAE72F3-25F3-EB42-8518-2B2C04407953}" type="presParOf" srcId="{5F2E9351-4453-4202-8449-5E882E492E16}" destId="{1340AB15-7CF0-422F-8723-EC65669DB9ED}" srcOrd="0" destOrd="0" presId="urn:microsoft.com/office/officeart/2005/8/layout/list1"/>
    <dgm:cxn modelId="{D4018281-1DB2-8C4B-B1A5-1D0F0F83ECB9}" type="presParOf" srcId="{5F2E9351-4453-4202-8449-5E882E492E16}" destId="{FE940D4B-DCB2-4C1C-8D76-651FDB472DC6}" srcOrd="1" destOrd="0" presId="urn:microsoft.com/office/officeart/2005/8/layout/list1"/>
    <dgm:cxn modelId="{759BB32F-9142-3E45-8772-424443D319BC}" type="presParOf" srcId="{D120F7B9-6435-478B-B9EB-4755F2F0B83A}" destId="{A24B8BD0-7E9D-4EF3-A3FE-147F82EDA543}" srcOrd="1" destOrd="0" presId="urn:microsoft.com/office/officeart/2005/8/layout/list1"/>
    <dgm:cxn modelId="{E75EA907-65C2-B349-808C-C00B4633699A}" type="presParOf" srcId="{D120F7B9-6435-478B-B9EB-4755F2F0B83A}" destId="{BF5C1B20-EAA4-4423-A0D7-42ABB63859B6}" srcOrd="2" destOrd="0" presId="urn:microsoft.com/office/officeart/2005/8/layout/list1"/>
    <dgm:cxn modelId="{8C3E2500-7100-384E-B6BD-46DA46450A52}" type="presParOf" srcId="{D120F7B9-6435-478B-B9EB-4755F2F0B83A}" destId="{532EC908-B5E7-4647-83AA-741D95AC59FA}" srcOrd="3" destOrd="0" presId="urn:microsoft.com/office/officeart/2005/8/layout/list1"/>
    <dgm:cxn modelId="{BC2F5655-F153-F84B-ADCE-7F76E487BF96}" type="presParOf" srcId="{D120F7B9-6435-478B-B9EB-4755F2F0B83A}" destId="{E8CB5379-6500-49E0-B252-77A3FC779819}" srcOrd="4" destOrd="0" presId="urn:microsoft.com/office/officeart/2005/8/layout/list1"/>
    <dgm:cxn modelId="{721A2F1E-FA05-4B44-A903-C11A9369AF32}" type="presParOf" srcId="{E8CB5379-6500-49E0-B252-77A3FC779819}" destId="{728B19F8-5930-499A-8EB8-88EA07BFD40E}" srcOrd="0" destOrd="0" presId="urn:microsoft.com/office/officeart/2005/8/layout/list1"/>
    <dgm:cxn modelId="{84842099-9A2F-1744-967A-3695CDF6E0D5}" type="presParOf" srcId="{E8CB5379-6500-49E0-B252-77A3FC779819}" destId="{8C384D5A-7209-4BB9-AED3-568EDA9FAA4A}" srcOrd="1" destOrd="0" presId="urn:microsoft.com/office/officeart/2005/8/layout/list1"/>
    <dgm:cxn modelId="{3F495F0B-2DDC-2E47-B839-AFC988673C38}" type="presParOf" srcId="{D120F7B9-6435-478B-B9EB-4755F2F0B83A}" destId="{DA360850-F90D-42C0-8CB9-07D5584F3FA5}" srcOrd="5" destOrd="0" presId="urn:microsoft.com/office/officeart/2005/8/layout/list1"/>
    <dgm:cxn modelId="{1CF547A9-D2A4-F84C-BFC4-EED714D48AAE}" type="presParOf" srcId="{D120F7B9-6435-478B-B9EB-4755F2F0B83A}" destId="{84F5CEAB-D5AF-4018-98F6-D3F9FFF3D3A1}" srcOrd="6" destOrd="0" presId="urn:microsoft.com/office/officeart/2005/8/layout/list1"/>
    <dgm:cxn modelId="{8FAF3222-7556-4E48-8498-A9B9CCCBA806}" type="presParOf" srcId="{D120F7B9-6435-478B-B9EB-4755F2F0B83A}" destId="{EC480302-AAFA-43C8-8FF5-F5761038484F}" srcOrd="7" destOrd="0" presId="urn:microsoft.com/office/officeart/2005/8/layout/list1"/>
    <dgm:cxn modelId="{0493F3D7-9BEF-2245-81E3-F1D18607071C}" type="presParOf" srcId="{D120F7B9-6435-478B-B9EB-4755F2F0B83A}" destId="{F5A00817-1719-4187-9B9D-4F9002012041}" srcOrd="8" destOrd="0" presId="urn:microsoft.com/office/officeart/2005/8/layout/list1"/>
    <dgm:cxn modelId="{F86C94E9-949F-8C4D-A0DB-E7CD21A20F3C}" type="presParOf" srcId="{F5A00817-1719-4187-9B9D-4F9002012041}" destId="{FF1E8A93-C6A0-43A6-8D94-8922D0989666}" srcOrd="0" destOrd="0" presId="urn:microsoft.com/office/officeart/2005/8/layout/list1"/>
    <dgm:cxn modelId="{795FBA51-4490-AC43-A4DE-742889D627B3}" type="presParOf" srcId="{F5A00817-1719-4187-9B9D-4F9002012041}" destId="{B3FF8DC0-E05D-4A62-9BDB-2416F306FE8D}" srcOrd="1" destOrd="0" presId="urn:microsoft.com/office/officeart/2005/8/layout/list1"/>
    <dgm:cxn modelId="{8A5BB6F5-FD4C-E442-8668-06556306A1A7}" type="presParOf" srcId="{D120F7B9-6435-478B-B9EB-4755F2F0B83A}" destId="{60CABD19-ACF8-49F5-9A84-CF138AD353D4}" srcOrd="9" destOrd="0" presId="urn:microsoft.com/office/officeart/2005/8/layout/list1"/>
    <dgm:cxn modelId="{DD5DA528-C5DB-3C41-B15F-E6F843E615AE}" type="presParOf" srcId="{D120F7B9-6435-478B-B9EB-4755F2F0B83A}" destId="{1DA08648-9481-4DB9-A2E4-E0B6C02403F9}" srcOrd="10" destOrd="0" presId="urn:microsoft.com/office/officeart/2005/8/layout/list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a:solidFill>
          <a:srgbClr val="B5121B"/>
        </a:solidFill>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C66D38E7-29DD-EF4B-9CC0-8807A19F9104}"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0501877A-29C4-634B-88A8-2516ED4156F8}"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A0495018-4752-8A44-AC1B-24D1558685FA}"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EA967157-C5CA-5241-9C94-15DB16FBC0C5}"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7172B192-C1ED-7A4B-B531-B3B9F389B639}"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a:solidFill>
          <a:srgbClr val="B5121B"/>
        </a:solidFill>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C66D38E7-29DD-EF4B-9CC0-8807A19F9104}"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0501877A-29C4-634B-88A8-2516ED4156F8}"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A0495018-4752-8A44-AC1B-24D1558685FA}"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EA967157-C5CA-5241-9C94-15DB16FBC0C5}"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7172B192-C1ED-7A4B-B531-B3B9F389B639}"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a:solidFill>
          <a:srgbClr val="B5121B"/>
        </a:solidFill>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C66D38E7-29DD-EF4B-9CC0-8807A19F9104}"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0501877A-29C4-634B-88A8-2516ED4156F8}"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A0495018-4752-8A44-AC1B-24D1558685FA}"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EA967157-C5CA-5241-9C94-15DB16FBC0C5}"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7172B192-C1ED-7A4B-B531-B3B9F389B639}"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a:solidFill>
          <a:srgbClr val="B5121B"/>
        </a:solidFill>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C66D38E7-29DD-EF4B-9CC0-8807A19F9104}"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0501877A-29C4-634B-88A8-2516ED4156F8}"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A0495018-4752-8A44-AC1B-24D1558685FA}"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EA967157-C5CA-5241-9C94-15DB16FBC0C5}"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7172B192-C1ED-7A4B-B531-B3B9F389B639}"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a:solidFill>
          <a:srgbClr val="B5121B"/>
        </a:solidFill>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C66D38E7-29DD-EF4B-9CC0-8807A19F9104}"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0501877A-29C4-634B-88A8-2516ED4156F8}"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A0495018-4752-8A44-AC1B-24D1558685FA}"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EA967157-C5CA-5241-9C94-15DB16FBC0C5}"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7172B192-C1ED-7A4B-B531-B3B9F389B639}"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a:solidFill>
          <a:srgbClr val="B5121B"/>
        </a:solidFill>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C66D38E7-29DD-EF4B-9CC0-8807A19F9104}"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0501877A-29C4-634B-88A8-2516ED4156F8}"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A0495018-4752-8A44-AC1B-24D1558685FA}"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EA967157-C5CA-5241-9C94-15DB16FBC0C5}"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7172B192-C1ED-7A4B-B531-B3B9F389B639}"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a:solidFill>
          <a:srgbClr val="B5121B"/>
        </a:solidFill>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9F7AE22B-8CDF-E64B-803D-DEC04B55D1F7}"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437155F2-E8D8-474E-8AF7-1CCA45DEF35D}"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609D83F0-CAE3-ED41-9965-6006E7ACBC6F}"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F25A74F4-5566-CB41-BDC3-46C4B844960D}"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F893E353-6A03-2F40-87A4-BB7435B81BCF}"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5F31F82-3909-DE4C-B1B9-FCB527B1B76E}" type="doc">
      <dgm:prSet loTypeId="urn:microsoft.com/office/officeart/2009/layout/CircleArrowProcess" loCatId="" qsTypeId="urn:microsoft.com/office/officeart/2005/8/quickstyle/simple2" qsCatId="simple" csTypeId="urn:microsoft.com/office/officeart/2005/8/colors/accent2_1" csCatId="accent2" phldr="1"/>
      <dgm:spPr/>
      <dgm:t>
        <a:bodyPr/>
        <a:lstStyle/>
        <a:p>
          <a:endParaRPr lang="en-US"/>
        </a:p>
      </dgm:t>
    </dgm:pt>
    <dgm:pt modelId="{21FEB35F-9C9F-EE4F-A3C4-2F10DE80A5B0}">
      <dgm:prSet phldrT="[Text]"/>
      <dgm:spPr/>
      <dgm:t>
        <a:bodyPr/>
        <a:lstStyle/>
        <a:p>
          <a:r>
            <a:rPr lang="en-US" dirty="0"/>
            <a:t>Policing Landscape</a:t>
          </a:r>
        </a:p>
      </dgm:t>
    </dgm:pt>
    <dgm:pt modelId="{2865D40B-1AD7-3049-BF64-5771F94E0AF8}" type="parTrans" cxnId="{392DBC0A-F11D-194B-A4C7-6A0DDB2A871B}">
      <dgm:prSet/>
      <dgm:spPr/>
      <dgm:t>
        <a:bodyPr/>
        <a:lstStyle/>
        <a:p>
          <a:endParaRPr lang="en-US"/>
        </a:p>
      </dgm:t>
    </dgm:pt>
    <dgm:pt modelId="{139B24EC-C02B-D140-B556-E79184C43AA9}" type="sibTrans" cxnId="{392DBC0A-F11D-194B-A4C7-6A0DDB2A871B}">
      <dgm:prSet/>
      <dgm:spPr/>
      <dgm:t>
        <a:bodyPr/>
        <a:lstStyle/>
        <a:p>
          <a:endParaRPr lang="en-US"/>
        </a:p>
      </dgm:t>
    </dgm:pt>
    <dgm:pt modelId="{9AD97E41-BB3F-594A-ACDD-94694B80944A}">
      <dgm:prSet phldrT="[Text]"/>
      <dgm:spPr/>
      <dgm:t>
        <a:bodyPr/>
        <a:lstStyle/>
        <a:p>
          <a:r>
            <a:rPr lang="en-US" dirty="0"/>
            <a:t>Standards</a:t>
          </a:r>
        </a:p>
      </dgm:t>
    </dgm:pt>
    <dgm:pt modelId="{457306F4-1EAA-524C-9908-B39ACB463321}" type="parTrans" cxnId="{009F1551-8085-074B-AE99-157A470E2CAF}">
      <dgm:prSet/>
      <dgm:spPr/>
      <dgm:t>
        <a:bodyPr/>
        <a:lstStyle/>
        <a:p>
          <a:endParaRPr lang="en-US"/>
        </a:p>
      </dgm:t>
    </dgm:pt>
    <dgm:pt modelId="{4BA4FF0E-9F48-8543-9F8B-FFB753CEE3B3}" type="sibTrans" cxnId="{009F1551-8085-074B-AE99-157A470E2CAF}">
      <dgm:prSet/>
      <dgm:spPr/>
      <dgm:t>
        <a:bodyPr/>
        <a:lstStyle/>
        <a:p>
          <a:endParaRPr lang="en-US"/>
        </a:p>
      </dgm:t>
    </dgm:pt>
    <dgm:pt modelId="{03982B7B-362F-3745-8AAA-A7D343E436C4}">
      <dgm:prSet phldrT="[Text]"/>
      <dgm:spPr/>
      <dgm:t>
        <a:bodyPr/>
        <a:lstStyle/>
        <a:p>
          <a:r>
            <a:rPr lang="en-US" dirty="0"/>
            <a:t>Education</a:t>
          </a:r>
        </a:p>
      </dgm:t>
    </dgm:pt>
    <dgm:pt modelId="{E8225808-2C60-2A4F-864A-223D179C56EE}" type="parTrans" cxnId="{1478C4F0-9BC3-DF47-9F1C-90C9E233ECA4}">
      <dgm:prSet/>
      <dgm:spPr/>
      <dgm:t>
        <a:bodyPr/>
        <a:lstStyle/>
        <a:p>
          <a:endParaRPr lang="en-US"/>
        </a:p>
      </dgm:t>
    </dgm:pt>
    <dgm:pt modelId="{24DE1FD7-F68B-FA4E-878A-D76050C6C509}" type="sibTrans" cxnId="{1478C4F0-9BC3-DF47-9F1C-90C9E233ECA4}">
      <dgm:prSet/>
      <dgm:spPr/>
      <dgm:t>
        <a:bodyPr/>
        <a:lstStyle/>
        <a:p>
          <a:endParaRPr lang="en-US"/>
        </a:p>
      </dgm:t>
    </dgm:pt>
    <dgm:pt modelId="{31736F68-0E50-6246-9895-6FD014170C99}">
      <dgm:prSet phldrT="[Text]"/>
      <dgm:spPr/>
      <dgm:t>
        <a:bodyPr/>
        <a:lstStyle/>
        <a:p>
          <a:r>
            <a:rPr lang="en-US" dirty="0"/>
            <a:t>Knowledge</a:t>
          </a:r>
        </a:p>
      </dgm:t>
    </dgm:pt>
    <dgm:pt modelId="{8B334030-1252-B846-92D7-78E12CD223C5}" type="parTrans" cxnId="{E8FC98F2-6775-984A-907E-4B83C51CBC17}">
      <dgm:prSet/>
      <dgm:spPr/>
      <dgm:t>
        <a:bodyPr/>
        <a:lstStyle/>
        <a:p>
          <a:endParaRPr lang="en-US"/>
        </a:p>
      </dgm:t>
    </dgm:pt>
    <dgm:pt modelId="{A5D56691-6E49-A24A-B68A-EADF1F45F7B5}" type="sibTrans" cxnId="{E8FC98F2-6775-984A-907E-4B83C51CBC17}">
      <dgm:prSet/>
      <dgm:spPr/>
      <dgm:t>
        <a:bodyPr/>
        <a:lstStyle/>
        <a:p>
          <a:endParaRPr lang="en-US"/>
        </a:p>
      </dgm:t>
    </dgm:pt>
    <dgm:pt modelId="{D0573461-5637-9A47-B09E-F8697760C75F}">
      <dgm:prSet/>
      <dgm:spPr/>
      <dgm:t>
        <a:bodyPr/>
        <a:lstStyle/>
        <a:p>
          <a:r>
            <a:rPr lang="en-US" dirty="0"/>
            <a:t>Role of CoP</a:t>
          </a:r>
        </a:p>
      </dgm:t>
    </dgm:pt>
    <dgm:pt modelId="{67E1EF69-CA90-D543-AC42-538C07677665}" type="parTrans" cxnId="{7CB531B5-D704-AE49-897A-97B144670DF7}">
      <dgm:prSet/>
      <dgm:spPr/>
      <dgm:t>
        <a:bodyPr/>
        <a:lstStyle/>
        <a:p>
          <a:endParaRPr lang="en-US"/>
        </a:p>
      </dgm:t>
    </dgm:pt>
    <dgm:pt modelId="{553EA390-BDE8-BB43-B942-987F5636813F}" type="sibTrans" cxnId="{7CB531B5-D704-AE49-897A-97B144670DF7}">
      <dgm:prSet/>
      <dgm:spPr/>
      <dgm:t>
        <a:bodyPr/>
        <a:lstStyle/>
        <a:p>
          <a:endParaRPr lang="en-US"/>
        </a:p>
      </dgm:t>
    </dgm:pt>
    <dgm:pt modelId="{125E9F59-2AE9-F94B-B362-E86F2A889C22}" type="pres">
      <dgm:prSet presAssocID="{25F31F82-3909-DE4C-B1B9-FCB527B1B76E}" presName="Name0" presStyleCnt="0">
        <dgm:presLayoutVars>
          <dgm:chMax val="7"/>
          <dgm:chPref val="7"/>
          <dgm:dir/>
          <dgm:animLvl val="lvl"/>
        </dgm:presLayoutVars>
      </dgm:prSet>
      <dgm:spPr/>
    </dgm:pt>
    <dgm:pt modelId="{2F3E4AA9-3D02-C34B-A8AF-E2C4817CBF9F}" type="pres">
      <dgm:prSet presAssocID="{D0573461-5637-9A47-B09E-F8697760C75F}" presName="Accent1" presStyleCnt="0"/>
      <dgm:spPr/>
    </dgm:pt>
    <dgm:pt modelId="{9DB260EB-7FF5-CD4F-AE07-B874C8F00F35}" type="pres">
      <dgm:prSet presAssocID="{D0573461-5637-9A47-B09E-F8697760C75F}" presName="Accent" presStyleLbl="node1" presStyleIdx="0" presStyleCnt="5"/>
      <dgm:spPr/>
    </dgm:pt>
    <dgm:pt modelId="{7A3AA7CF-D5C6-E043-AEA3-17CC925B359F}" type="pres">
      <dgm:prSet presAssocID="{D0573461-5637-9A47-B09E-F8697760C75F}" presName="Parent1" presStyleLbl="revTx" presStyleIdx="0" presStyleCnt="5">
        <dgm:presLayoutVars>
          <dgm:chMax val="1"/>
          <dgm:chPref val="1"/>
          <dgm:bulletEnabled val="1"/>
        </dgm:presLayoutVars>
      </dgm:prSet>
      <dgm:spPr/>
    </dgm:pt>
    <dgm:pt modelId="{B889BBB9-3EFF-3D41-8F43-70FEF5130F66}" type="pres">
      <dgm:prSet presAssocID="{31736F68-0E50-6246-9895-6FD014170C99}" presName="Accent2" presStyleCnt="0"/>
      <dgm:spPr/>
    </dgm:pt>
    <dgm:pt modelId="{4C3BAFBD-79C8-F247-BDEC-87F928966DEE}" type="pres">
      <dgm:prSet presAssocID="{31736F68-0E50-6246-9895-6FD014170C99}" presName="Accent" presStyleLbl="node1" presStyleIdx="1" presStyleCnt="5"/>
      <dgm:spPr/>
    </dgm:pt>
    <dgm:pt modelId="{0A6AFA95-DC07-7F47-818E-FE1297936B2A}" type="pres">
      <dgm:prSet presAssocID="{31736F68-0E50-6246-9895-6FD014170C99}" presName="Parent2" presStyleLbl="revTx" presStyleIdx="1" presStyleCnt="5">
        <dgm:presLayoutVars>
          <dgm:chMax val="1"/>
          <dgm:chPref val="1"/>
          <dgm:bulletEnabled val="1"/>
        </dgm:presLayoutVars>
      </dgm:prSet>
      <dgm:spPr/>
    </dgm:pt>
    <dgm:pt modelId="{748F20E2-23C0-D14B-AA02-0E975E1B7BEB}" type="pres">
      <dgm:prSet presAssocID="{9AD97E41-BB3F-594A-ACDD-94694B80944A}" presName="Accent3" presStyleCnt="0"/>
      <dgm:spPr/>
    </dgm:pt>
    <dgm:pt modelId="{F64677C7-6DB6-084E-BE77-5C526E9DFCB2}" type="pres">
      <dgm:prSet presAssocID="{9AD97E41-BB3F-594A-ACDD-94694B80944A}" presName="Accent" presStyleLbl="node1" presStyleIdx="2" presStyleCnt="5"/>
      <dgm:spPr>
        <a:solidFill>
          <a:srgbClr val="B5121B"/>
        </a:solidFill>
      </dgm:spPr>
    </dgm:pt>
    <dgm:pt modelId="{AAEB8F00-1990-9E47-8EBC-25DA1FEC1281}" type="pres">
      <dgm:prSet presAssocID="{9AD97E41-BB3F-594A-ACDD-94694B80944A}" presName="Parent3" presStyleLbl="revTx" presStyleIdx="2" presStyleCnt="5">
        <dgm:presLayoutVars>
          <dgm:chMax val="1"/>
          <dgm:chPref val="1"/>
          <dgm:bulletEnabled val="1"/>
        </dgm:presLayoutVars>
      </dgm:prSet>
      <dgm:spPr/>
    </dgm:pt>
    <dgm:pt modelId="{AA288887-EE20-5E49-A674-45929B2F5DC8}" type="pres">
      <dgm:prSet presAssocID="{03982B7B-362F-3745-8AAA-A7D343E436C4}" presName="Accent4" presStyleCnt="0"/>
      <dgm:spPr/>
    </dgm:pt>
    <dgm:pt modelId="{2B91B32B-DC63-A640-8B2F-D98A2B8CF42F}" type="pres">
      <dgm:prSet presAssocID="{03982B7B-362F-3745-8AAA-A7D343E436C4}" presName="Accent" presStyleLbl="node1" presStyleIdx="3" presStyleCnt="5"/>
      <dgm:spPr/>
    </dgm:pt>
    <dgm:pt modelId="{3D43240E-5EA6-1E4C-8E55-98290426F0DA}" type="pres">
      <dgm:prSet presAssocID="{03982B7B-362F-3745-8AAA-A7D343E436C4}" presName="Parent4" presStyleLbl="revTx" presStyleIdx="3" presStyleCnt="5">
        <dgm:presLayoutVars>
          <dgm:chMax val="1"/>
          <dgm:chPref val="1"/>
          <dgm:bulletEnabled val="1"/>
        </dgm:presLayoutVars>
      </dgm:prSet>
      <dgm:spPr/>
    </dgm:pt>
    <dgm:pt modelId="{40AB0D4E-8343-9144-A7BC-665E58B1A76E}" type="pres">
      <dgm:prSet presAssocID="{21FEB35F-9C9F-EE4F-A3C4-2F10DE80A5B0}" presName="Accent5" presStyleCnt="0"/>
      <dgm:spPr/>
    </dgm:pt>
    <dgm:pt modelId="{89C83CDF-3DF5-BF49-949D-21481D41AB53}" type="pres">
      <dgm:prSet presAssocID="{21FEB35F-9C9F-EE4F-A3C4-2F10DE80A5B0}" presName="Accent" presStyleLbl="node1" presStyleIdx="4" presStyleCnt="5"/>
      <dgm:spPr/>
    </dgm:pt>
    <dgm:pt modelId="{0CEF45B6-E409-2D4E-BEDB-0F5961DE7414}" type="pres">
      <dgm:prSet presAssocID="{21FEB35F-9C9F-EE4F-A3C4-2F10DE80A5B0}" presName="Parent5" presStyleLbl="revTx" presStyleIdx="4" presStyleCnt="5">
        <dgm:presLayoutVars>
          <dgm:chMax val="1"/>
          <dgm:chPref val="1"/>
          <dgm:bulletEnabled val="1"/>
        </dgm:presLayoutVars>
      </dgm:prSet>
      <dgm:spPr/>
    </dgm:pt>
  </dgm:ptLst>
  <dgm:cxnLst>
    <dgm:cxn modelId="{19EB2607-44CC-7242-B8BA-E0D3738E4303}" type="presOf" srcId="{9AD97E41-BB3F-594A-ACDD-94694B80944A}" destId="{AAEB8F00-1990-9E47-8EBC-25DA1FEC1281}" srcOrd="0" destOrd="0" presId="urn:microsoft.com/office/officeart/2009/layout/CircleArrowProcess"/>
    <dgm:cxn modelId="{392DBC0A-F11D-194B-A4C7-6A0DDB2A871B}" srcId="{25F31F82-3909-DE4C-B1B9-FCB527B1B76E}" destId="{21FEB35F-9C9F-EE4F-A3C4-2F10DE80A5B0}" srcOrd="4" destOrd="0" parTransId="{2865D40B-1AD7-3049-BF64-5771F94E0AF8}" sibTransId="{139B24EC-C02B-D140-B556-E79184C43AA9}"/>
    <dgm:cxn modelId="{009F1551-8085-074B-AE99-157A470E2CAF}" srcId="{25F31F82-3909-DE4C-B1B9-FCB527B1B76E}" destId="{9AD97E41-BB3F-594A-ACDD-94694B80944A}" srcOrd="2" destOrd="0" parTransId="{457306F4-1EAA-524C-9908-B39ACB463321}" sibTransId="{4BA4FF0E-9F48-8543-9F8B-FFB753CEE3B3}"/>
    <dgm:cxn modelId="{A3786C85-6D54-0D4F-8509-1D64073A38F1}" type="presOf" srcId="{31736F68-0E50-6246-9895-6FD014170C99}" destId="{0A6AFA95-DC07-7F47-818E-FE1297936B2A}" srcOrd="0" destOrd="0" presId="urn:microsoft.com/office/officeart/2009/layout/CircleArrowProcess"/>
    <dgm:cxn modelId="{33E5508B-5941-BF48-B365-D90E814A2E21}" type="presOf" srcId="{25F31F82-3909-DE4C-B1B9-FCB527B1B76E}" destId="{125E9F59-2AE9-F94B-B362-E86F2A889C22}" srcOrd="0" destOrd="0" presId="urn:microsoft.com/office/officeart/2009/layout/CircleArrowProcess"/>
    <dgm:cxn modelId="{2079B1AA-9288-9D44-93EC-26C5EB07D8E8}" type="presOf" srcId="{21FEB35F-9C9F-EE4F-A3C4-2F10DE80A5B0}" destId="{0CEF45B6-E409-2D4E-BEDB-0F5961DE7414}" srcOrd="0" destOrd="0" presId="urn:microsoft.com/office/officeart/2009/layout/CircleArrowProcess"/>
    <dgm:cxn modelId="{7CB531B5-D704-AE49-897A-97B144670DF7}" srcId="{25F31F82-3909-DE4C-B1B9-FCB527B1B76E}" destId="{D0573461-5637-9A47-B09E-F8697760C75F}" srcOrd="0" destOrd="0" parTransId="{67E1EF69-CA90-D543-AC42-538C07677665}" sibTransId="{553EA390-BDE8-BB43-B942-987F5636813F}"/>
    <dgm:cxn modelId="{976E00C2-5442-D34E-A220-2618AABE8AD2}" type="presOf" srcId="{03982B7B-362F-3745-8AAA-A7D343E436C4}" destId="{3D43240E-5EA6-1E4C-8E55-98290426F0DA}" srcOrd="0" destOrd="0" presId="urn:microsoft.com/office/officeart/2009/layout/CircleArrowProcess"/>
    <dgm:cxn modelId="{3EE2C8D4-FADE-E940-84F0-A8781F7E8583}" type="presOf" srcId="{D0573461-5637-9A47-B09E-F8697760C75F}" destId="{7A3AA7CF-D5C6-E043-AEA3-17CC925B359F}" srcOrd="0" destOrd="0" presId="urn:microsoft.com/office/officeart/2009/layout/CircleArrowProcess"/>
    <dgm:cxn modelId="{1478C4F0-9BC3-DF47-9F1C-90C9E233ECA4}" srcId="{25F31F82-3909-DE4C-B1B9-FCB527B1B76E}" destId="{03982B7B-362F-3745-8AAA-A7D343E436C4}" srcOrd="3" destOrd="0" parTransId="{E8225808-2C60-2A4F-864A-223D179C56EE}" sibTransId="{24DE1FD7-F68B-FA4E-878A-D76050C6C509}"/>
    <dgm:cxn modelId="{E8FC98F2-6775-984A-907E-4B83C51CBC17}" srcId="{25F31F82-3909-DE4C-B1B9-FCB527B1B76E}" destId="{31736F68-0E50-6246-9895-6FD014170C99}" srcOrd="1" destOrd="0" parTransId="{8B334030-1252-B846-92D7-78E12CD223C5}" sibTransId="{A5D56691-6E49-A24A-B68A-EADF1F45F7B5}"/>
    <dgm:cxn modelId="{5BD8C63E-714A-5443-B112-3913F9188938}" type="presParOf" srcId="{125E9F59-2AE9-F94B-B362-E86F2A889C22}" destId="{2F3E4AA9-3D02-C34B-A8AF-E2C4817CBF9F}" srcOrd="0" destOrd="0" presId="urn:microsoft.com/office/officeart/2009/layout/CircleArrowProcess"/>
    <dgm:cxn modelId="{9F7AE22B-8CDF-E64B-803D-DEC04B55D1F7}" type="presParOf" srcId="{2F3E4AA9-3D02-C34B-A8AF-E2C4817CBF9F}" destId="{9DB260EB-7FF5-CD4F-AE07-B874C8F00F35}" srcOrd="0" destOrd="0" presId="urn:microsoft.com/office/officeart/2009/layout/CircleArrowProcess"/>
    <dgm:cxn modelId="{338F8203-1924-4847-B589-1EBF379EFF39}" type="presParOf" srcId="{125E9F59-2AE9-F94B-B362-E86F2A889C22}" destId="{7A3AA7CF-D5C6-E043-AEA3-17CC925B359F}" srcOrd="1" destOrd="0" presId="urn:microsoft.com/office/officeart/2009/layout/CircleArrowProcess"/>
    <dgm:cxn modelId="{F7E2A37F-33DA-FC48-A106-BC5A981C6E56}" type="presParOf" srcId="{125E9F59-2AE9-F94B-B362-E86F2A889C22}" destId="{B889BBB9-3EFF-3D41-8F43-70FEF5130F66}" srcOrd="2" destOrd="0" presId="urn:microsoft.com/office/officeart/2009/layout/CircleArrowProcess"/>
    <dgm:cxn modelId="{437155F2-E8D8-474E-8AF7-1CCA45DEF35D}" type="presParOf" srcId="{B889BBB9-3EFF-3D41-8F43-70FEF5130F66}" destId="{4C3BAFBD-79C8-F247-BDEC-87F928966DEE}" srcOrd="0" destOrd="0" presId="urn:microsoft.com/office/officeart/2009/layout/CircleArrowProcess"/>
    <dgm:cxn modelId="{5D1D6BDE-680F-364D-8B66-EC6C5510C4AA}" type="presParOf" srcId="{125E9F59-2AE9-F94B-B362-E86F2A889C22}" destId="{0A6AFA95-DC07-7F47-818E-FE1297936B2A}" srcOrd="3" destOrd="0" presId="urn:microsoft.com/office/officeart/2009/layout/CircleArrowProcess"/>
    <dgm:cxn modelId="{275A9EFF-E66F-394C-BEC3-879D91E73277}" type="presParOf" srcId="{125E9F59-2AE9-F94B-B362-E86F2A889C22}" destId="{748F20E2-23C0-D14B-AA02-0E975E1B7BEB}" srcOrd="4" destOrd="0" presId="urn:microsoft.com/office/officeart/2009/layout/CircleArrowProcess"/>
    <dgm:cxn modelId="{609D83F0-CAE3-ED41-9965-6006E7ACBC6F}" type="presParOf" srcId="{748F20E2-23C0-D14B-AA02-0E975E1B7BEB}" destId="{F64677C7-6DB6-084E-BE77-5C526E9DFCB2}" srcOrd="0" destOrd="0" presId="urn:microsoft.com/office/officeart/2009/layout/CircleArrowProcess"/>
    <dgm:cxn modelId="{1F77F76A-D42D-7740-96BE-95A27B79B95E}" type="presParOf" srcId="{125E9F59-2AE9-F94B-B362-E86F2A889C22}" destId="{AAEB8F00-1990-9E47-8EBC-25DA1FEC1281}" srcOrd="5" destOrd="0" presId="urn:microsoft.com/office/officeart/2009/layout/CircleArrowProcess"/>
    <dgm:cxn modelId="{3E2FCB54-778A-2F4D-A218-0414C3FAE09C}" type="presParOf" srcId="{125E9F59-2AE9-F94B-B362-E86F2A889C22}" destId="{AA288887-EE20-5E49-A674-45929B2F5DC8}" srcOrd="6" destOrd="0" presId="urn:microsoft.com/office/officeart/2009/layout/CircleArrowProcess"/>
    <dgm:cxn modelId="{F25A74F4-5566-CB41-BDC3-46C4B844960D}" type="presParOf" srcId="{AA288887-EE20-5E49-A674-45929B2F5DC8}" destId="{2B91B32B-DC63-A640-8B2F-D98A2B8CF42F}" srcOrd="0" destOrd="0" presId="urn:microsoft.com/office/officeart/2009/layout/CircleArrowProcess"/>
    <dgm:cxn modelId="{251EC4A1-0A5C-F34A-97A9-B0E11F1E332D}" type="presParOf" srcId="{125E9F59-2AE9-F94B-B362-E86F2A889C22}" destId="{3D43240E-5EA6-1E4C-8E55-98290426F0DA}" srcOrd="7" destOrd="0" presId="urn:microsoft.com/office/officeart/2009/layout/CircleArrowProcess"/>
    <dgm:cxn modelId="{7D8441CD-2F67-144E-A44E-A2C344A2F8E9}" type="presParOf" srcId="{125E9F59-2AE9-F94B-B362-E86F2A889C22}" destId="{40AB0D4E-8343-9144-A7BC-665E58B1A76E}" srcOrd="8" destOrd="0" presId="urn:microsoft.com/office/officeart/2009/layout/CircleArrowProcess"/>
    <dgm:cxn modelId="{F893E353-6A03-2F40-87A4-BB7435B81BCF}" type="presParOf" srcId="{40AB0D4E-8343-9144-A7BC-665E58B1A76E}" destId="{89C83CDF-3DF5-BF49-949D-21481D41AB53}" srcOrd="0" destOrd="0" presId="urn:microsoft.com/office/officeart/2009/layout/CircleArrowProcess"/>
    <dgm:cxn modelId="{7E0D90A3-69D5-6745-8D4E-E7A6A5784A1C}" type="presParOf" srcId="{125E9F59-2AE9-F94B-B362-E86F2A889C22}" destId="{0CEF45B6-E409-2D4E-BEDB-0F5961DE7414}"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no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rgbClr val="C00000"/>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rgbClr val="C00000"/>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0B81E-8DCE-7A48-BFE6-D60501D9592C}">
      <dsp:nvSpPr>
        <dsp:cNvPr id="0" name=""/>
        <dsp:cNvSpPr/>
      </dsp:nvSpPr>
      <dsp:spPr>
        <a:xfrm rot="16200000">
          <a:off x="434767" y="-434767"/>
          <a:ext cx="1789990" cy="2659526"/>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a:t>Complexity</a:t>
          </a:r>
        </a:p>
      </dsp:txBody>
      <dsp:txXfrm rot="5400000">
        <a:off x="-1" y="1"/>
        <a:ext cx="2659526" cy="1342492"/>
      </dsp:txXfrm>
    </dsp:sp>
    <dsp:sp modelId="{471D0C05-1E72-5540-A82F-F1FC5BC7E7E0}">
      <dsp:nvSpPr>
        <dsp:cNvPr id="0" name=""/>
        <dsp:cNvSpPr/>
      </dsp:nvSpPr>
      <dsp:spPr>
        <a:xfrm>
          <a:off x="2659526" y="0"/>
          <a:ext cx="2659526" cy="178999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a:t>Volatility</a:t>
          </a:r>
        </a:p>
      </dsp:txBody>
      <dsp:txXfrm>
        <a:off x="2659526" y="0"/>
        <a:ext cx="2659526" cy="1342492"/>
      </dsp:txXfrm>
    </dsp:sp>
    <dsp:sp modelId="{08D76009-DE46-8D4B-BBE6-7FC4DEEB979D}">
      <dsp:nvSpPr>
        <dsp:cNvPr id="0" name=""/>
        <dsp:cNvSpPr/>
      </dsp:nvSpPr>
      <dsp:spPr>
        <a:xfrm rot="10800000">
          <a:off x="0" y="1789990"/>
          <a:ext cx="2659526" cy="178999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Ambiguity</a:t>
          </a:r>
        </a:p>
      </dsp:txBody>
      <dsp:txXfrm rot="10800000">
        <a:off x="0" y="2237488"/>
        <a:ext cx="2659526" cy="1342492"/>
      </dsp:txXfrm>
    </dsp:sp>
    <dsp:sp modelId="{FF6E1760-9F89-1D4C-9C82-0CCA1431E9C5}">
      <dsp:nvSpPr>
        <dsp:cNvPr id="0" name=""/>
        <dsp:cNvSpPr/>
      </dsp:nvSpPr>
      <dsp:spPr>
        <a:xfrm rot="5400000">
          <a:off x="3094293" y="1355222"/>
          <a:ext cx="1789990" cy="2659526"/>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a:t>Uncertainty</a:t>
          </a:r>
        </a:p>
      </dsp:txBody>
      <dsp:txXfrm rot="-5400000">
        <a:off x="2659525" y="2237488"/>
        <a:ext cx="2659526" cy="1342492"/>
      </dsp:txXfrm>
    </dsp:sp>
    <dsp:sp modelId="{C7585F13-EBF8-E241-B91E-9DD2BEE06D15}">
      <dsp:nvSpPr>
        <dsp:cNvPr id="0" name=""/>
        <dsp:cNvSpPr/>
      </dsp:nvSpPr>
      <dsp:spPr>
        <a:xfrm>
          <a:off x="1861668" y="1342492"/>
          <a:ext cx="1595715" cy="894995"/>
        </a:xfrm>
        <a:prstGeom prst="roundRect">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bg1"/>
              </a:solidFill>
            </a:rPr>
            <a:t>Work</a:t>
          </a:r>
        </a:p>
      </dsp:txBody>
      <dsp:txXfrm>
        <a:off x="1905358" y="1386182"/>
        <a:ext cx="1508335" cy="8076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rgbClr val="C00000"/>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C1B20-EAA4-4423-A0D7-42ABB63859B6}">
      <dsp:nvSpPr>
        <dsp:cNvPr id="0" name=""/>
        <dsp:cNvSpPr/>
      </dsp:nvSpPr>
      <dsp:spPr>
        <a:xfrm>
          <a:off x="0" y="1235391"/>
          <a:ext cx="4969293"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940D4B-DCB2-4C1C-8D76-651FDB472DC6}">
      <dsp:nvSpPr>
        <dsp:cNvPr id="0" name=""/>
        <dsp:cNvSpPr/>
      </dsp:nvSpPr>
      <dsp:spPr>
        <a:xfrm>
          <a:off x="236575" y="85270"/>
          <a:ext cx="4727922" cy="15191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479" tIns="0" rIns="131479" bIns="0" numCol="1" spcCol="1270" anchor="ctr" anchorCtr="0">
          <a:noAutofit/>
        </a:bodyPr>
        <a:lstStyle/>
        <a:p>
          <a:pPr marL="0" lvl="0" indent="0" algn="l" defTabSz="800100">
            <a:lnSpc>
              <a:spcPct val="90000"/>
            </a:lnSpc>
            <a:spcBef>
              <a:spcPct val="0"/>
            </a:spcBef>
            <a:spcAft>
              <a:spcPct val="35000"/>
            </a:spcAft>
            <a:buNone/>
          </a:pPr>
          <a:r>
            <a:rPr lang="en-GB" sz="1800" kern="1200" dirty="0">
              <a:solidFill>
                <a:schemeClr val="bg1"/>
              </a:solidFill>
            </a:rPr>
            <a:t>An occupation as </a:t>
          </a:r>
          <a:r>
            <a:rPr lang="en-GB" sz="1800" b="1" kern="1200" dirty="0">
              <a:solidFill>
                <a:schemeClr val="bg1"/>
              </a:solidFill>
            </a:rPr>
            <a:t>a PROFESSION </a:t>
          </a:r>
          <a:r>
            <a:rPr lang="en-GB" sz="1800" kern="1200" dirty="0">
              <a:solidFill>
                <a:schemeClr val="bg1"/>
              </a:solidFill>
            </a:rPr>
            <a:t>- who wants it, why, and how will this transform the service? </a:t>
          </a:r>
        </a:p>
      </dsp:txBody>
      <dsp:txXfrm>
        <a:off x="310732" y="159427"/>
        <a:ext cx="4579608" cy="1370807"/>
      </dsp:txXfrm>
    </dsp:sp>
    <dsp:sp modelId="{84F5CEAB-D5AF-4018-98F6-D3F9FFF3D3A1}">
      <dsp:nvSpPr>
        <dsp:cNvPr id="0" name=""/>
        <dsp:cNvSpPr/>
      </dsp:nvSpPr>
      <dsp:spPr>
        <a:xfrm>
          <a:off x="0" y="2956197"/>
          <a:ext cx="4969293"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384D5A-7209-4BB9-AED3-568EDA9FAA4A}">
      <dsp:nvSpPr>
        <dsp:cNvPr id="0" name=""/>
        <dsp:cNvSpPr/>
      </dsp:nvSpPr>
      <dsp:spPr>
        <a:xfrm>
          <a:off x="237793" y="1921019"/>
          <a:ext cx="4731499" cy="13248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479" tIns="0" rIns="131479" bIns="0" numCol="1" spcCol="1270" anchor="ctr" anchorCtr="0">
          <a:noAutofit/>
        </a:bodyPr>
        <a:lstStyle/>
        <a:p>
          <a:pPr marL="0" lvl="0" indent="0" algn="l" defTabSz="800100">
            <a:lnSpc>
              <a:spcPct val="90000"/>
            </a:lnSpc>
            <a:spcBef>
              <a:spcPct val="0"/>
            </a:spcBef>
            <a:spcAft>
              <a:spcPct val="35000"/>
            </a:spcAft>
            <a:buNone/>
          </a:pPr>
          <a:r>
            <a:rPr lang="en-GB" sz="1800" kern="1200" dirty="0">
              <a:solidFill>
                <a:schemeClr val="bg1"/>
              </a:solidFill>
            </a:rPr>
            <a:t>The </a:t>
          </a:r>
          <a:r>
            <a:rPr lang="en-GB" sz="1800" b="1" kern="1200" dirty="0">
              <a:solidFill>
                <a:schemeClr val="bg1"/>
              </a:solidFill>
            </a:rPr>
            <a:t>PROFESSIONAL</a:t>
          </a:r>
          <a:r>
            <a:rPr lang="en-GB" sz="1800" kern="1200" dirty="0">
              <a:solidFill>
                <a:schemeClr val="bg1"/>
              </a:solidFill>
            </a:rPr>
            <a:t> working within the profession, delivering different roles within the profession and what counts as a professional?</a:t>
          </a:r>
        </a:p>
      </dsp:txBody>
      <dsp:txXfrm>
        <a:off x="302465" y="1985691"/>
        <a:ext cx="4602155" cy="1195461"/>
      </dsp:txXfrm>
    </dsp:sp>
    <dsp:sp modelId="{1DA08648-9481-4DB9-A2E4-E0B6C02403F9}">
      <dsp:nvSpPr>
        <dsp:cNvPr id="0" name=""/>
        <dsp:cNvSpPr/>
      </dsp:nvSpPr>
      <dsp:spPr>
        <a:xfrm>
          <a:off x="0" y="4475186"/>
          <a:ext cx="4969293"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FF8DC0-E05D-4A62-9BDB-2416F306FE8D}">
      <dsp:nvSpPr>
        <dsp:cNvPr id="0" name=""/>
        <dsp:cNvSpPr/>
      </dsp:nvSpPr>
      <dsp:spPr>
        <a:xfrm>
          <a:off x="236575" y="3721197"/>
          <a:ext cx="4731499" cy="12023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479" tIns="0" rIns="131479" bIns="0" numCol="1" spcCol="1270" anchor="ctr" anchorCtr="0">
          <a:noAutofit/>
        </a:bodyPr>
        <a:lstStyle/>
        <a:p>
          <a:pPr marL="0" lvl="0" indent="0" algn="l" defTabSz="800100">
            <a:lnSpc>
              <a:spcPct val="90000"/>
            </a:lnSpc>
            <a:spcBef>
              <a:spcPct val="0"/>
            </a:spcBef>
            <a:spcAft>
              <a:spcPct val="35000"/>
            </a:spcAft>
            <a:buNone/>
          </a:pPr>
          <a:r>
            <a:rPr lang="en-GB" sz="1800" b="1" kern="1200" dirty="0">
              <a:solidFill>
                <a:schemeClr val="bg1"/>
              </a:solidFill>
            </a:rPr>
            <a:t>PROFESSIONALISM</a:t>
          </a:r>
          <a:r>
            <a:rPr lang="en-GB" sz="1800" kern="1200" dirty="0">
              <a:solidFill>
                <a:schemeClr val="bg1"/>
              </a:solidFill>
            </a:rPr>
            <a:t> - what behaviours make up a professional, and how are they viewed, both internally and externally?</a:t>
          </a:r>
          <a:r>
            <a:rPr lang="en-GB" sz="1000" kern="1200" dirty="0">
              <a:solidFill>
                <a:schemeClr val="bg1"/>
              </a:solidFill>
            </a:rPr>
            <a:t>  </a:t>
          </a:r>
        </a:p>
      </dsp:txBody>
      <dsp:txXfrm>
        <a:off x="295270" y="3779892"/>
        <a:ext cx="4614109" cy="10849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60EB-7FF5-CD4F-AE07-B874C8F00F35}">
      <dsp:nvSpPr>
        <dsp:cNvPr id="0" name=""/>
        <dsp:cNvSpPr/>
      </dsp:nvSpPr>
      <dsp:spPr>
        <a:xfrm>
          <a:off x="885698" y="388293"/>
          <a:ext cx="1535498" cy="1535575"/>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A3AA7CF-D5C6-E043-AEA3-17CC925B359F}">
      <dsp:nvSpPr>
        <dsp:cNvPr id="0" name=""/>
        <dsp:cNvSpPr/>
      </dsp:nvSpPr>
      <dsp:spPr>
        <a:xfrm>
          <a:off x="1224712" y="94443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Role of CoP</a:t>
          </a:r>
        </a:p>
      </dsp:txBody>
      <dsp:txXfrm>
        <a:off x="1224712" y="944431"/>
        <a:ext cx="856895" cy="428256"/>
      </dsp:txXfrm>
    </dsp:sp>
    <dsp:sp modelId="{4C3BAFBD-79C8-F247-BDEC-87F928966DEE}">
      <dsp:nvSpPr>
        <dsp:cNvPr id="0" name=""/>
        <dsp:cNvSpPr/>
      </dsp:nvSpPr>
      <dsp:spPr>
        <a:xfrm>
          <a:off x="459123" y="1270580"/>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6AFA95-DC07-7F47-818E-FE1297936B2A}">
      <dsp:nvSpPr>
        <dsp:cNvPr id="0" name=""/>
        <dsp:cNvSpPr/>
      </dsp:nvSpPr>
      <dsp:spPr>
        <a:xfrm>
          <a:off x="796408" y="1828701"/>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Knowledge</a:t>
          </a:r>
        </a:p>
      </dsp:txBody>
      <dsp:txXfrm>
        <a:off x="796408" y="1828701"/>
        <a:ext cx="856895" cy="428256"/>
      </dsp:txXfrm>
    </dsp:sp>
    <dsp:sp modelId="{F64677C7-6DB6-084E-BE77-5C526E9DFCB2}">
      <dsp:nvSpPr>
        <dsp:cNvPr id="0" name=""/>
        <dsp:cNvSpPr/>
      </dsp:nvSpPr>
      <dsp:spPr>
        <a:xfrm>
          <a:off x="885698" y="2156833"/>
          <a:ext cx="1535498" cy="1535575"/>
        </a:xfrm>
        <a:prstGeom prst="circularArrow">
          <a:avLst>
            <a:gd name="adj1" fmla="val 10980"/>
            <a:gd name="adj2" fmla="val 1142322"/>
            <a:gd name="adj3" fmla="val 4500000"/>
            <a:gd name="adj4" fmla="val 13500000"/>
            <a:gd name="adj5" fmla="val 12500"/>
          </a:avLst>
        </a:prstGeom>
        <a:solidFill>
          <a:srgbClr val="B5121B"/>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AEB8F00-1990-9E47-8EBC-25DA1FEC1281}">
      <dsp:nvSpPr>
        <dsp:cNvPr id="0" name=""/>
        <dsp:cNvSpPr/>
      </dsp:nvSpPr>
      <dsp:spPr>
        <a:xfrm>
          <a:off x="1224712" y="271247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Standards</a:t>
          </a:r>
        </a:p>
      </dsp:txBody>
      <dsp:txXfrm>
        <a:off x="1224712" y="2712475"/>
        <a:ext cx="856895" cy="428256"/>
      </dsp:txXfrm>
    </dsp:sp>
    <dsp:sp modelId="{2B91B32B-DC63-A640-8B2F-D98A2B8CF42F}">
      <dsp:nvSpPr>
        <dsp:cNvPr id="0" name=""/>
        <dsp:cNvSpPr/>
      </dsp:nvSpPr>
      <dsp:spPr>
        <a:xfrm>
          <a:off x="459123" y="3040607"/>
          <a:ext cx="1535498" cy="1535575"/>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D43240E-5EA6-1E4C-8E55-98290426F0DA}">
      <dsp:nvSpPr>
        <dsp:cNvPr id="0" name=""/>
        <dsp:cNvSpPr/>
      </dsp:nvSpPr>
      <dsp:spPr>
        <a:xfrm>
          <a:off x="796408" y="3596745"/>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796408" y="3596745"/>
        <a:ext cx="856895" cy="428256"/>
      </dsp:txXfrm>
    </dsp:sp>
    <dsp:sp modelId="{89C83CDF-3DF5-BF49-949D-21481D41AB53}">
      <dsp:nvSpPr>
        <dsp:cNvPr id="0" name=""/>
        <dsp:cNvSpPr/>
      </dsp:nvSpPr>
      <dsp:spPr>
        <a:xfrm>
          <a:off x="994862" y="4025001"/>
          <a:ext cx="1319186" cy="1319960"/>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CEF45B6-E409-2D4E-BEDB-0F5961DE7414}">
      <dsp:nvSpPr>
        <dsp:cNvPr id="0" name=""/>
        <dsp:cNvSpPr/>
      </dsp:nvSpPr>
      <dsp:spPr>
        <a:xfrm>
          <a:off x="1224712" y="4481014"/>
          <a:ext cx="856895" cy="4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Policing Landscape</a:t>
          </a:r>
        </a:p>
      </dsp:txBody>
      <dsp:txXfrm>
        <a:off x="1224712" y="4481014"/>
        <a:ext cx="856895" cy="42825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0AC86D-E758-CC49-A69A-689551BA3C08}"/>
              </a:ext>
            </a:extLst>
          </p:cNvPr>
          <p:cNvSpPr>
            <a:spLocks noGrp="1"/>
          </p:cNvSpPr>
          <p:nvPr>
            <p:ph type="hdr" sz="quarter"/>
          </p:nvPr>
        </p:nvSpPr>
        <p:spPr>
          <a:xfrm>
            <a:off x="0" y="0"/>
            <a:ext cx="2921000"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9F01B9CF-F94E-1B48-A401-AC7A9E32BE02}"/>
              </a:ext>
            </a:extLst>
          </p:cNvPr>
          <p:cNvSpPr>
            <a:spLocks noGrp="1"/>
          </p:cNvSpPr>
          <p:nvPr>
            <p:ph type="dt" sz="quarter" idx="1"/>
          </p:nvPr>
        </p:nvSpPr>
        <p:spPr>
          <a:xfrm>
            <a:off x="3819525" y="0"/>
            <a:ext cx="2921000"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036BC12C-E4DD-E34A-B7C4-8A8E87497B9E}" type="datetimeFigureOut">
              <a:rPr lang="en-US" altLang="en-US"/>
              <a:pPr>
                <a:defRPr/>
              </a:pPr>
              <a:t>7/12/18</a:t>
            </a:fld>
            <a:endParaRPr lang="en-US" altLang="en-US"/>
          </a:p>
        </p:txBody>
      </p:sp>
      <p:sp>
        <p:nvSpPr>
          <p:cNvPr id="4" name="Footer Placeholder 3">
            <a:extLst>
              <a:ext uri="{FF2B5EF4-FFF2-40B4-BE49-F238E27FC236}">
                <a16:creationId xmlns:a16="http://schemas.microsoft.com/office/drawing/2014/main" id="{BA0B7644-D4CC-D145-8618-0A04463C6128}"/>
              </a:ext>
            </a:extLst>
          </p:cNvPr>
          <p:cNvSpPr>
            <a:spLocks noGrp="1"/>
          </p:cNvSpPr>
          <p:nvPr>
            <p:ph type="ftr" sz="quarter" idx="2"/>
          </p:nvPr>
        </p:nvSpPr>
        <p:spPr>
          <a:xfrm>
            <a:off x="0" y="9377363"/>
            <a:ext cx="2921000"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8B785522-3FDD-5C47-AC81-A759348BA455}"/>
              </a:ext>
            </a:extLst>
          </p:cNvPr>
          <p:cNvSpPr>
            <a:spLocks noGrp="1"/>
          </p:cNvSpPr>
          <p:nvPr>
            <p:ph type="sldNum" sz="quarter" idx="3"/>
          </p:nvPr>
        </p:nvSpPr>
        <p:spPr>
          <a:xfrm>
            <a:off x="3819525" y="9377363"/>
            <a:ext cx="2921000"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D83EF03-5A83-D04A-B1C6-BF6A903AF94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B5128D-5E8A-DB49-A84D-5634E41771B3}"/>
              </a:ext>
            </a:extLst>
          </p:cNvPr>
          <p:cNvSpPr>
            <a:spLocks noGrp="1"/>
          </p:cNvSpPr>
          <p:nvPr>
            <p:ph type="hdr" sz="quarter"/>
          </p:nvPr>
        </p:nvSpPr>
        <p:spPr>
          <a:xfrm>
            <a:off x="0" y="0"/>
            <a:ext cx="2921000"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0FC93363-7C76-DE46-8DB0-FA8EA8DBDB12}"/>
              </a:ext>
            </a:extLst>
          </p:cNvPr>
          <p:cNvSpPr>
            <a:spLocks noGrp="1"/>
          </p:cNvSpPr>
          <p:nvPr>
            <p:ph type="dt" idx="1"/>
          </p:nvPr>
        </p:nvSpPr>
        <p:spPr>
          <a:xfrm>
            <a:off x="3819525" y="0"/>
            <a:ext cx="2921000"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27AE355F-8518-1E4E-B720-478F8C6537BC}" type="datetimeFigureOut">
              <a:rPr lang="en-US" altLang="en-US"/>
              <a:pPr>
                <a:defRPr/>
              </a:pPr>
              <a:t>7/12/18</a:t>
            </a:fld>
            <a:endParaRPr lang="en-US" altLang="en-US"/>
          </a:p>
        </p:txBody>
      </p:sp>
      <p:sp>
        <p:nvSpPr>
          <p:cNvPr id="4" name="Slide Image Placeholder 3">
            <a:extLst>
              <a:ext uri="{FF2B5EF4-FFF2-40B4-BE49-F238E27FC236}">
                <a16:creationId xmlns:a16="http://schemas.microsoft.com/office/drawing/2014/main" id="{5FC3991B-B950-EE43-A5CF-589060E57F01}"/>
              </a:ext>
            </a:extLst>
          </p:cNvPr>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0B6D75F-02E8-874A-AEB8-A94D410864D4}"/>
              </a:ext>
            </a:extLst>
          </p:cNvPr>
          <p:cNvSpPr>
            <a:spLocks noGrp="1"/>
          </p:cNvSpPr>
          <p:nvPr>
            <p:ph type="body" sz="quarter" idx="3"/>
          </p:nvPr>
        </p:nvSpPr>
        <p:spPr>
          <a:xfrm>
            <a:off x="674688" y="4689475"/>
            <a:ext cx="5392737" cy="4443413"/>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D309D01C-D7AD-A442-AB15-55BF7B7F4B5A}"/>
              </a:ext>
            </a:extLst>
          </p:cNvPr>
          <p:cNvSpPr>
            <a:spLocks noGrp="1"/>
          </p:cNvSpPr>
          <p:nvPr>
            <p:ph type="ftr" sz="quarter" idx="4"/>
          </p:nvPr>
        </p:nvSpPr>
        <p:spPr>
          <a:xfrm>
            <a:off x="0" y="9377363"/>
            <a:ext cx="2921000"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FB473F3-FF5F-E741-A500-9EFB25D4E5E2}"/>
              </a:ext>
            </a:extLst>
          </p:cNvPr>
          <p:cNvSpPr>
            <a:spLocks noGrp="1"/>
          </p:cNvSpPr>
          <p:nvPr>
            <p:ph type="sldNum" sz="quarter" idx="5"/>
          </p:nvPr>
        </p:nvSpPr>
        <p:spPr>
          <a:xfrm>
            <a:off x="3819525" y="9377363"/>
            <a:ext cx="2921000"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174F575-3079-5F45-BECE-0A4D77CFCA7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74F575-3079-5F45-BECE-0A4D77CFCA75}" type="slidenum">
              <a:rPr lang="en-US" altLang="en-US" smtClean="0"/>
              <a:pPr>
                <a:defRPr/>
              </a:pPr>
              <a:t>9</a:t>
            </a:fld>
            <a:endParaRPr lang="en-US" altLang="en-US"/>
          </a:p>
        </p:txBody>
      </p:sp>
    </p:spTree>
    <p:extLst>
      <p:ext uri="{BB962C8B-B14F-4D97-AF65-F5344CB8AC3E}">
        <p14:creationId xmlns:p14="http://schemas.microsoft.com/office/powerpoint/2010/main" val="196404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86030546-5B21-E340-AF17-DB2DD3384C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6577C44D-8357-FB44-AD5A-FE2ED32827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evidence gathered during the review suggested that there was a need to promote positive practice in 6 broad areas:</a:t>
            </a:r>
          </a:p>
          <a:p>
            <a:endParaRPr lang="en-GB" altLang="en-US">
              <a:ea typeface="ＭＳ Ｐゴシック" panose="020B0600070205080204" pitchFamily="34" charset="-128"/>
            </a:endParaRPr>
          </a:p>
          <a:p>
            <a:r>
              <a:rPr lang="en-GB" altLang="en-US">
                <a:ea typeface="ＭＳ Ｐゴシック" panose="020B0600070205080204" pitchFamily="34" charset="-128"/>
              </a:rPr>
              <a:t>Improving </a:t>
            </a:r>
            <a:r>
              <a:rPr lang="en-GB" altLang="en-US" b="1">
                <a:ea typeface="ＭＳ Ｐゴシック" panose="020B0600070205080204" pitchFamily="34" charset="-128"/>
              </a:rPr>
              <a:t>culture</a:t>
            </a:r>
          </a:p>
          <a:p>
            <a:endParaRPr lang="en-GB" altLang="en-US" b="1">
              <a:ea typeface="ＭＳ Ｐゴシック" panose="020B0600070205080204" pitchFamily="34" charset="-128"/>
            </a:endParaRPr>
          </a:p>
          <a:p>
            <a:r>
              <a:rPr lang="en-GB" altLang="en-US">
                <a:ea typeface="ＭＳ Ｐゴシック" panose="020B0600070205080204" pitchFamily="34" charset="-128"/>
              </a:rPr>
              <a:t>Addressing unintended consequences of </a:t>
            </a:r>
            <a:r>
              <a:rPr lang="en-GB" altLang="en-US" b="1">
                <a:ea typeface="ＭＳ Ｐゴシック" panose="020B0600070205080204" pitchFamily="34" charset="-128"/>
              </a:rPr>
              <a:t>hierarchy</a:t>
            </a:r>
          </a:p>
          <a:p>
            <a:endParaRPr lang="en-GB" altLang="en-US" b="1">
              <a:ea typeface="ＭＳ Ｐゴシック" panose="020B0600070205080204" pitchFamily="34" charset="-128"/>
            </a:endParaRPr>
          </a:p>
          <a:p>
            <a:r>
              <a:rPr lang="en-GB" altLang="en-US">
                <a:ea typeface="ＭＳ Ｐゴシック" panose="020B0600070205080204" pitchFamily="34" charset="-128"/>
              </a:rPr>
              <a:t>Increasing </a:t>
            </a:r>
            <a:r>
              <a:rPr lang="en-GB" altLang="en-US" b="1">
                <a:ea typeface="ＭＳ Ｐゴシック" panose="020B0600070205080204" pitchFamily="34" charset="-128"/>
              </a:rPr>
              <a:t>diversity </a:t>
            </a:r>
            <a:r>
              <a:rPr lang="en-GB" altLang="en-US">
                <a:ea typeface="ＭＳ Ｐゴシック" panose="020B0600070205080204" pitchFamily="34" charset="-128"/>
              </a:rPr>
              <a:t> and valuing difference</a:t>
            </a:r>
          </a:p>
          <a:p>
            <a:endParaRPr lang="en-GB" altLang="en-US">
              <a:ea typeface="ＭＳ Ｐゴシック" panose="020B0600070205080204" pitchFamily="34" charset="-128"/>
            </a:endParaRPr>
          </a:p>
          <a:p>
            <a:r>
              <a:rPr lang="en-GB" altLang="en-US">
                <a:ea typeface="ＭＳ Ｐゴシック" panose="020B0600070205080204" pitchFamily="34" charset="-128"/>
              </a:rPr>
              <a:t>Giving attention to both </a:t>
            </a:r>
            <a:r>
              <a:rPr lang="en-GB" altLang="en-US" b="1">
                <a:ea typeface="ＭＳ Ｐゴシック" panose="020B0600070205080204" pitchFamily="34" charset="-128"/>
              </a:rPr>
              <a:t>management and leadership </a:t>
            </a:r>
            <a:r>
              <a:rPr lang="en-GB" altLang="en-US">
                <a:ea typeface="ＭＳ Ｐゴシック" panose="020B0600070205080204" pitchFamily="34" charset="-128"/>
              </a:rPr>
              <a:t>development</a:t>
            </a:r>
          </a:p>
          <a:p>
            <a:endParaRPr lang="en-GB" altLang="en-US">
              <a:ea typeface="ＭＳ Ｐゴシック" panose="020B0600070205080204" pitchFamily="34" charset="-128"/>
            </a:endParaRPr>
          </a:p>
          <a:p>
            <a:r>
              <a:rPr lang="en-GB" altLang="en-US">
                <a:ea typeface="ＭＳ Ｐゴシック" panose="020B0600070205080204" pitchFamily="34" charset="-128"/>
              </a:rPr>
              <a:t>Recognising </a:t>
            </a:r>
            <a:r>
              <a:rPr lang="en-GB" altLang="en-US" b="1">
                <a:ea typeface="ＭＳ Ｐゴシック" panose="020B0600070205080204" pitchFamily="34" charset="-128"/>
              </a:rPr>
              <a:t>lateral development</a:t>
            </a:r>
          </a:p>
          <a:p>
            <a:endParaRPr lang="en-GB" altLang="en-US" b="1">
              <a:ea typeface="ＭＳ Ｐゴシック" panose="020B0600070205080204" pitchFamily="34" charset="-128"/>
            </a:endParaRPr>
          </a:p>
          <a:p>
            <a:r>
              <a:rPr lang="en-GB" altLang="en-US">
                <a:ea typeface="ＭＳ Ｐゴシック" panose="020B0600070205080204" pitchFamily="34" charset="-128"/>
              </a:rPr>
              <a:t>Achieving greater </a:t>
            </a:r>
            <a:r>
              <a:rPr lang="en-GB" altLang="en-US" b="1">
                <a:ea typeface="ＭＳ Ｐゴシック" panose="020B0600070205080204" pitchFamily="34" charset="-128"/>
              </a:rPr>
              <a:t>consistency </a:t>
            </a:r>
            <a:r>
              <a:rPr lang="en-GB" altLang="en-US">
                <a:ea typeface="ＭＳ Ｐゴシック" panose="020B0600070205080204" pitchFamily="34" charset="-128"/>
              </a:rPr>
              <a:t>of practice across forces</a:t>
            </a:r>
          </a:p>
          <a:p>
            <a:endParaRPr lang="en-GB" altLang="en-US">
              <a:ea typeface="ＭＳ Ｐゴシック" panose="020B0600070205080204" pitchFamily="34" charset="-128"/>
            </a:endParaRPr>
          </a:p>
          <a:p>
            <a:endParaRPr lang="en-GB" altLang="en-US">
              <a:ea typeface="ＭＳ Ｐゴシック" panose="020B0600070205080204" pitchFamily="34" charset="-128"/>
            </a:endParaRPr>
          </a:p>
          <a:p>
            <a:endParaRPr lang="en-GB" altLang="en-US">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132CDA40-82F7-2E4B-A177-00E9D4F157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A3AA042-7F38-3D49-AC91-09318CD7EBF1}" type="slidenum">
              <a:rPr lang="en-US" altLang="en-US">
                <a:solidFill>
                  <a:srgbClr val="000000"/>
                </a:solidFill>
              </a:rPr>
              <a:pPr/>
              <a:t>20</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2B248-03E6-7942-BB73-462322DFABCA}" type="slidenum">
              <a:rPr lang="en-US" smtClean="0"/>
              <a:pPr/>
              <a:t>22</a:t>
            </a:fld>
            <a:endParaRPr lang="en-US"/>
          </a:p>
        </p:txBody>
      </p:sp>
    </p:spTree>
    <p:extLst>
      <p:ext uri="{BB962C8B-B14F-4D97-AF65-F5344CB8AC3E}">
        <p14:creationId xmlns:p14="http://schemas.microsoft.com/office/powerpoint/2010/main" val="2981794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2B248-03E6-7942-BB73-462322DFABCA}" type="slidenum">
              <a:rPr lang="en-US" smtClean="0"/>
              <a:pPr/>
              <a:t>23</a:t>
            </a:fld>
            <a:endParaRPr lang="en-US"/>
          </a:p>
        </p:txBody>
      </p:sp>
    </p:spTree>
    <p:extLst>
      <p:ext uri="{BB962C8B-B14F-4D97-AF65-F5344CB8AC3E}">
        <p14:creationId xmlns:p14="http://schemas.microsoft.com/office/powerpoint/2010/main" val="3907639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82B248-03E6-7942-BB73-462322DFABCA}" type="slidenum">
              <a:rPr lang="en-US" smtClean="0"/>
              <a:pPr/>
              <a:t>29</a:t>
            </a:fld>
            <a:endParaRPr lang="en-US"/>
          </a:p>
        </p:txBody>
      </p:sp>
    </p:spTree>
    <p:extLst>
      <p:ext uri="{BB962C8B-B14F-4D97-AF65-F5344CB8AC3E}">
        <p14:creationId xmlns:p14="http://schemas.microsoft.com/office/powerpoint/2010/main" val="1769749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6182" y="1827417"/>
            <a:ext cx="7772400" cy="809408"/>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06182" y="2641929"/>
            <a:ext cx="6400800" cy="1752600"/>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4374194-B79E-C743-B848-7C6C050C2540}"/>
              </a:ext>
            </a:extLst>
          </p:cNvPr>
          <p:cNvSpPr>
            <a:spLocks noGrp="1"/>
          </p:cNvSpPr>
          <p:nvPr>
            <p:ph type="dt" sz="half" idx="10"/>
          </p:nvPr>
        </p:nvSpPr>
        <p:spPr>
          <a:xfrm>
            <a:off x="627063" y="5864225"/>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solidFill>
                  <a:srgbClr val="FFFFFF"/>
                </a:solidFill>
                <a:latin typeface="Arial" panose="020B0604020202020204" pitchFamily="34" charset="0"/>
                <a:cs typeface="Arial" panose="020B0604020202020204" pitchFamily="34" charset="0"/>
              </a:defRPr>
            </a:lvl1pPr>
          </a:lstStyle>
          <a:p>
            <a:pPr>
              <a:defRPr/>
            </a:pPr>
            <a:fld id="{F7857181-6C5D-C544-83D3-F7ADBE8CA1FE}" type="datetime1">
              <a:rPr lang="en-GB" altLang="en-US"/>
              <a:pPr>
                <a:defRPr/>
              </a:pPr>
              <a:t>12/07/2018</a:t>
            </a:fld>
            <a:endParaRPr lang="en-US" altLang="en-US"/>
          </a:p>
        </p:txBody>
      </p:sp>
    </p:spTree>
    <p:extLst>
      <p:ext uri="{BB962C8B-B14F-4D97-AF65-F5344CB8AC3E}">
        <p14:creationId xmlns:p14="http://schemas.microsoft.com/office/powerpoint/2010/main" val="2886878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6182" y="1827417"/>
            <a:ext cx="7772400" cy="809408"/>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06182" y="2641929"/>
            <a:ext cx="6400800" cy="1752600"/>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9E62BC-BA9C-F54F-9EBC-4A6FA708B4E8}"/>
              </a:ext>
            </a:extLst>
          </p:cNvPr>
          <p:cNvSpPr>
            <a:spLocks noGrp="1"/>
          </p:cNvSpPr>
          <p:nvPr>
            <p:ph type="dt" sz="half" idx="10"/>
          </p:nvPr>
        </p:nvSpPr>
        <p:spPr>
          <a:xfrm>
            <a:off x="627063" y="5864225"/>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solidFill>
                  <a:srgbClr val="FFFFFF"/>
                </a:solidFill>
                <a:latin typeface="Arial" panose="020B0604020202020204" pitchFamily="34" charset="0"/>
                <a:cs typeface="Arial" panose="020B0604020202020204" pitchFamily="34" charset="0"/>
              </a:defRPr>
            </a:lvl1pPr>
          </a:lstStyle>
          <a:p>
            <a:pPr>
              <a:defRPr/>
            </a:pPr>
            <a:fld id="{A34BEFD1-92B6-1B46-816B-C3E90FA0DA5D}" type="datetime1">
              <a:rPr lang="en-GB" altLang="en-US"/>
              <a:pPr>
                <a:defRPr/>
              </a:pPr>
              <a:t>12/07/2018</a:t>
            </a:fld>
            <a:endParaRPr lang="en-US" altLang="en-US"/>
          </a:p>
        </p:txBody>
      </p:sp>
    </p:spTree>
    <p:extLst>
      <p:ext uri="{BB962C8B-B14F-4D97-AF65-F5344CB8AC3E}">
        <p14:creationId xmlns:p14="http://schemas.microsoft.com/office/powerpoint/2010/main" val="2545710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66829" y="1641462"/>
            <a:ext cx="8414924" cy="4889353"/>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2995665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215" y="1802311"/>
            <a:ext cx="6517982" cy="1362075"/>
          </a:xfrm>
        </p:spPr>
        <p:txBody>
          <a:bodyPr>
            <a:noAutofit/>
          </a:bodyPr>
          <a:lstStyle>
            <a:lvl1pPr algn="l">
              <a:defRPr sz="4000" b="0" cap="none"/>
            </a:lvl1pPr>
          </a:lstStyle>
          <a:p>
            <a:r>
              <a:rPr lang="en-US"/>
              <a:t>Click to edit Master title style</a:t>
            </a:r>
            <a:endParaRPr lang="en-US" dirty="0"/>
          </a:p>
        </p:txBody>
      </p:sp>
    </p:spTree>
    <p:extLst>
      <p:ext uri="{BB962C8B-B14F-4D97-AF65-F5344CB8AC3E}">
        <p14:creationId xmlns:p14="http://schemas.microsoft.com/office/powerpoint/2010/main" val="1680113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61022" y="1760032"/>
            <a:ext cx="8393752" cy="4770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4BE0B44-B1E1-E94C-B2F0-BA7603B85010}"/>
              </a:ext>
            </a:extLst>
          </p:cNvPr>
          <p:cNvSpPr>
            <a:spLocks noGrp="1"/>
          </p:cNvSpPr>
          <p:nvPr>
            <p:ph type="sldNum" sz="quarter" idx="10"/>
          </p:nvPr>
        </p:nvSpPr>
        <p:spPr/>
        <p:txBody>
          <a:bodyPr/>
          <a:lstStyle>
            <a:lvl1pPr eaLnBrk="0" hangingPunct="0">
              <a:defRPr smtClean="0"/>
            </a:lvl1pPr>
          </a:lstStyle>
          <a:p>
            <a:pPr>
              <a:defRPr/>
            </a:pPr>
            <a:fld id="{7551918B-E380-CB40-801B-CC5D41DC8963}" type="slidenum">
              <a:rPr lang="en-US" altLang="en-US"/>
              <a:pPr>
                <a:defRPr/>
              </a:pPr>
              <a:t>‹#›</a:t>
            </a:fld>
            <a:endParaRPr lang="en-US" altLang="en-US"/>
          </a:p>
        </p:txBody>
      </p:sp>
    </p:spTree>
    <p:extLst>
      <p:ext uri="{BB962C8B-B14F-4D97-AF65-F5344CB8AC3E}">
        <p14:creationId xmlns:p14="http://schemas.microsoft.com/office/powerpoint/2010/main" val="3819264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1022" y="1760032"/>
            <a:ext cx="4134778" cy="4732101"/>
          </a:xfrm>
        </p:spPr>
        <p:txBody>
          <a:bodyPr/>
          <a:lstStyle>
            <a:lvl1pPr>
              <a:defRPr sz="16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60032"/>
            <a:ext cx="4038600" cy="4732101"/>
          </a:xfrm>
        </p:spPr>
        <p:txBody>
          <a:bodyPr/>
          <a:lstStyle>
            <a:lvl1pPr>
              <a:defRPr sz="16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6">
            <a:extLst>
              <a:ext uri="{FF2B5EF4-FFF2-40B4-BE49-F238E27FC236}">
                <a16:creationId xmlns:a16="http://schemas.microsoft.com/office/drawing/2014/main" id="{BF4D9DB4-4B1E-6641-BDFD-6AAD2CC6B005}"/>
              </a:ext>
            </a:extLst>
          </p:cNvPr>
          <p:cNvSpPr>
            <a:spLocks noGrp="1"/>
          </p:cNvSpPr>
          <p:nvPr>
            <p:ph type="sldNum" sz="quarter" idx="10"/>
          </p:nvPr>
        </p:nvSpPr>
        <p:spPr/>
        <p:txBody>
          <a:bodyPr/>
          <a:lstStyle>
            <a:lvl1pPr eaLnBrk="0" hangingPunct="0">
              <a:defRPr smtClean="0"/>
            </a:lvl1pPr>
          </a:lstStyle>
          <a:p>
            <a:pPr>
              <a:defRPr/>
            </a:pPr>
            <a:fld id="{A0D8E019-E908-6A47-AC51-4FDEB019DA6D}" type="slidenum">
              <a:rPr lang="en-US" altLang="en-US"/>
              <a:pPr>
                <a:defRPr/>
              </a:pPr>
              <a:t>‹#›</a:t>
            </a:fld>
            <a:endParaRPr lang="en-US" altLang="en-US"/>
          </a:p>
        </p:txBody>
      </p:sp>
    </p:spTree>
    <p:extLst>
      <p:ext uri="{BB962C8B-B14F-4D97-AF65-F5344CB8AC3E}">
        <p14:creationId xmlns:p14="http://schemas.microsoft.com/office/powerpoint/2010/main" val="3557391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1022" y="1769684"/>
            <a:ext cx="4134778" cy="337517"/>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769684"/>
            <a:ext cx="4041775" cy="337517"/>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p:cNvSpPr>
            <a:spLocks noGrp="1"/>
          </p:cNvSpPr>
          <p:nvPr>
            <p:ph sz="half" idx="13"/>
          </p:nvPr>
        </p:nvSpPr>
        <p:spPr>
          <a:xfrm>
            <a:off x="361022" y="2256450"/>
            <a:ext cx="4134778" cy="4261471"/>
          </a:xfrm>
        </p:spPr>
        <p:txBody>
          <a:bodyPr/>
          <a:lstStyle>
            <a:lvl1pPr>
              <a:defRPr sz="16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4648200" y="2256450"/>
            <a:ext cx="4038600" cy="4261471"/>
          </a:xfrm>
        </p:spPr>
        <p:txBody>
          <a:bodyPr/>
          <a:lstStyle>
            <a:lvl1pPr>
              <a:defRPr sz="16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361022" y="1132090"/>
            <a:ext cx="8393752" cy="627942"/>
          </a:xfrm>
        </p:spPr>
        <p:txBody>
          <a:bodyPr/>
          <a:lstStyle/>
          <a:p>
            <a:r>
              <a:rPr lang="en-US"/>
              <a:t>Click to edit Master title style</a:t>
            </a:r>
            <a:endParaRPr lang="en-US" dirty="0"/>
          </a:p>
        </p:txBody>
      </p:sp>
      <p:sp>
        <p:nvSpPr>
          <p:cNvPr id="7" name="Slide Number Placeholder 8">
            <a:extLst>
              <a:ext uri="{FF2B5EF4-FFF2-40B4-BE49-F238E27FC236}">
                <a16:creationId xmlns:a16="http://schemas.microsoft.com/office/drawing/2014/main" id="{6C40351A-DF67-5D4D-8EA5-F8B761DEA7CA}"/>
              </a:ext>
            </a:extLst>
          </p:cNvPr>
          <p:cNvSpPr>
            <a:spLocks noGrp="1"/>
          </p:cNvSpPr>
          <p:nvPr>
            <p:ph type="sldNum" sz="quarter" idx="14"/>
          </p:nvPr>
        </p:nvSpPr>
        <p:spPr/>
        <p:txBody>
          <a:bodyPr/>
          <a:lstStyle>
            <a:lvl1pPr eaLnBrk="0" hangingPunct="0">
              <a:defRPr smtClean="0"/>
            </a:lvl1pPr>
          </a:lstStyle>
          <a:p>
            <a:pPr>
              <a:defRPr/>
            </a:pPr>
            <a:fld id="{253E9D81-B60C-EE47-9A16-533422C9319F}" type="slidenum">
              <a:rPr lang="en-US" altLang="en-US"/>
              <a:pPr>
                <a:defRPr/>
              </a:pPr>
              <a:t>‹#›</a:t>
            </a:fld>
            <a:endParaRPr lang="en-US" altLang="en-US"/>
          </a:p>
        </p:txBody>
      </p:sp>
    </p:spTree>
    <p:extLst>
      <p:ext uri="{BB962C8B-B14F-4D97-AF65-F5344CB8AC3E}">
        <p14:creationId xmlns:p14="http://schemas.microsoft.com/office/powerpoint/2010/main" val="3421814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Picture Placeholder 6"/>
          <p:cNvSpPr>
            <a:spLocks noGrp="1"/>
          </p:cNvSpPr>
          <p:nvPr>
            <p:ph type="pic" sz="quarter" idx="13"/>
          </p:nvPr>
        </p:nvSpPr>
        <p:spPr>
          <a:xfrm>
            <a:off x="360074" y="1760032"/>
            <a:ext cx="8394700" cy="4770783"/>
          </a:xfrm>
        </p:spPr>
        <p:txBody>
          <a:bodyPr rtlCol="0">
            <a:normAutofit/>
          </a:bodyPr>
          <a:lstStyle/>
          <a:p>
            <a:pPr lvl="0"/>
            <a:r>
              <a:rPr lang="en-US" noProof="0"/>
              <a:t>Click icon to add picture</a:t>
            </a:r>
          </a:p>
        </p:txBody>
      </p:sp>
      <p:sp>
        <p:nvSpPr>
          <p:cNvPr id="4" name="Slide Number Placeholder 4">
            <a:extLst>
              <a:ext uri="{FF2B5EF4-FFF2-40B4-BE49-F238E27FC236}">
                <a16:creationId xmlns:a16="http://schemas.microsoft.com/office/drawing/2014/main" id="{60B75A21-0912-5747-A0D8-70AA19451FB8}"/>
              </a:ext>
            </a:extLst>
          </p:cNvPr>
          <p:cNvSpPr>
            <a:spLocks noGrp="1"/>
          </p:cNvSpPr>
          <p:nvPr>
            <p:ph type="sldNum" sz="quarter" idx="14"/>
          </p:nvPr>
        </p:nvSpPr>
        <p:spPr/>
        <p:txBody>
          <a:bodyPr/>
          <a:lstStyle>
            <a:lvl1pPr eaLnBrk="0" hangingPunct="0">
              <a:defRPr smtClean="0"/>
            </a:lvl1pPr>
          </a:lstStyle>
          <a:p>
            <a:pPr>
              <a:defRPr/>
            </a:pPr>
            <a:fld id="{75C57F6F-0184-2F45-BA69-5E25178C11C5}" type="slidenum">
              <a:rPr lang="en-US" altLang="en-US"/>
              <a:pPr>
                <a:defRPr/>
              </a:pPr>
              <a:t>‹#›</a:t>
            </a:fld>
            <a:endParaRPr lang="en-US" altLang="en-US"/>
          </a:p>
        </p:txBody>
      </p:sp>
    </p:spTree>
    <p:extLst>
      <p:ext uri="{BB962C8B-B14F-4D97-AF65-F5344CB8AC3E}">
        <p14:creationId xmlns:p14="http://schemas.microsoft.com/office/powerpoint/2010/main" val="129043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66829" y="1641462"/>
            <a:ext cx="8414924" cy="4889353"/>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1550815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215" y="1802311"/>
            <a:ext cx="6517982" cy="1362075"/>
          </a:xfrm>
        </p:spPr>
        <p:txBody>
          <a:bodyPr>
            <a:noAutofit/>
          </a:bodyPr>
          <a:lstStyle>
            <a:lvl1pPr algn="l">
              <a:defRPr sz="4000" b="0" cap="none"/>
            </a:lvl1pPr>
          </a:lstStyle>
          <a:p>
            <a:r>
              <a:rPr lang="en-US"/>
              <a:t>Click to edit Master title style</a:t>
            </a:r>
            <a:endParaRPr lang="en-US" dirty="0"/>
          </a:p>
        </p:txBody>
      </p:sp>
    </p:spTree>
    <p:extLst>
      <p:ext uri="{BB962C8B-B14F-4D97-AF65-F5344CB8AC3E}">
        <p14:creationId xmlns:p14="http://schemas.microsoft.com/office/powerpoint/2010/main" val="51014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61022" y="1760032"/>
            <a:ext cx="8393752" cy="4770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8073D98-E6F0-3F47-A50E-C54C05F963BE}"/>
              </a:ext>
            </a:extLst>
          </p:cNvPr>
          <p:cNvSpPr>
            <a:spLocks noGrp="1"/>
          </p:cNvSpPr>
          <p:nvPr>
            <p:ph type="sldNum" sz="quarter" idx="10"/>
          </p:nvPr>
        </p:nvSpPr>
        <p:spPr/>
        <p:txBody>
          <a:bodyPr/>
          <a:lstStyle>
            <a:lvl1pPr>
              <a:defRPr/>
            </a:lvl1pPr>
          </a:lstStyle>
          <a:p>
            <a:pPr>
              <a:defRPr/>
            </a:pPr>
            <a:fld id="{4F22E9F4-8E07-F644-9E2D-B5E428D5DAFB}" type="slidenum">
              <a:rPr lang="en-US" altLang="en-US"/>
              <a:pPr>
                <a:defRPr/>
              </a:pPr>
              <a:t>‹#›</a:t>
            </a:fld>
            <a:endParaRPr lang="en-US" altLang="en-US"/>
          </a:p>
        </p:txBody>
      </p:sp>
    </p:spTree>
    <p:extLst>
      <p:ext uri="{BB962C8B-B14F-4D97-AF65-F5344CB8AC3E}">
        <p14:creationId xmlns:p14="http://schemas.microsoft.com/office/powerpoint/2010/main" val="268514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1022" y="1760032"/>
            <a:ext cx="4134778" cy="4732101"/>
          </a:xfrm>
        </p:spPr>
        <p:txBody>
          <a:bodyPr/>
          <a:lstStyle>
            <a:lvl1pPr>
              <a:defRPr sz="16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60032"/>
            <a:ext cx="4038600" cy="4732101"/>
          </a:xfrm>
        </p:spPr>
        <p:txBody>
          <a:bodyPr/>
          <a:lstStyle>
            <a:lvl1pPr>
              <a:defRPr sz="16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4830D97F-7093-FE40-9065-060616BD7966}"/>
              </a:ext>
            </a:extLst>
          </p:cNvPr>
          <p:cNvSpPr>
            <a:spLocks noGrp="1"/>
          </p:cNvSpPr>
          <p:nvPr>
            <p:ph type="sldNum" sz="quarter" idx="10"/>
          </p:nvPr>
        </p:nvSpPr>
        <p:spPr/>
        <p:txBody>
          <a:bodyPr/>
          <a:lstStyle>
            <a:lvl1pPr>
              <a:defRPr/>
            </a:lvl1pPr>
          </a:lstStyle>
          <a:p>
            <a:pPr>
              <a:defRPr/>
            </a:pPr>
            <a:fld id="{B022AB7F-AE52-FE40-AF23-A805D00DCC39}" type="slidenum">
              <a:rPr lang="en-US" altLang="en-US"/>
              <a:pPr>
                <a:defRPr/>
              </a:pPr>
              <a:t>‹#›</a:t>
            </a:fld>
            <a:endParaRPr lang="en-US" altLang="en-US"/>
          </a:p>
        </p:txBody>
      </p:sp>
    </p:spTree>
    <p:extLst>
      <p:ext uri="{BB962C8B-B14F-4D97-AF65-F5344CB8AC3E}">
        <p14:creationId xmlns:p14="http://schemas.microsoft.com/office/powerpoint/2010/main" val="26704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1022" y="1769684"/>
            <a:ext cx="4134778" cy="337517"/>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769684"/>
            <a:ext cx="4041775" cy="337517"/>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p:cNvSpPr>
            <a:spLocks noGrp="1"/>
          </p:cNvSpPr>
          <p:nvPr>
            <p:ph sz="half" idx="13"/>
          </p:nvPr>
        </p:nvSpPr>
        <p:spPr>
          <a:xfrm>
            <a:off x="361022" y="2256450"/>
            <a:ext cx="4134778" cy="4261471"/>
          </a:xfrm>
        </p:spPr>
        <p:txBody>
          <a:bodyPr/>
          <a:lstStyle>
            <a:lvl1pPr>
              <a:defRPr sz="16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4648200" y="2256450"/>
            <a:ext cx="4038600" cy="4261471"/>
          </a:xfrm>
        </p:spPr>
        <p:txBody>
          <a:bodyPr/>
          <a:lstStyle>
            <a:lvl1pPr>
              <a:defRPr sz="16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361022" y="1132090"/>
            <a:ext cx="8393752" cy="627942"/>
          </a:xfrm>
        </p:spPr>
        <p:txBody>
          <a:body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DB814006-85C6-574A-AFBA-B2BDC61DD8B9}"/>
              </a:ext>
            </a:extLst>
          </p:cNvPr>
          <p:cNvSpPr>
            <a:spLocks noGrp="1"/>
          </p:cNvSpPr>
          <p:nvPr>
            <p:ph type="sldNum" sz="quarter" idx="14"/>
          </p:nvPr>
        </p:nvSpPr>
        <p:spPr/>
        <p:txBody>
          <a:bodyPr/>
          <a:lstStyle>
            <a:lvl1pPr>
              <a:defRPr/>
            </a:lvl1pPr>
          </a:lstStyle>
          <a:p>
            <a:pPr>
              <a:defRPr/>
            </a:pPr>
            <a:fld id="{EAFE1EA6-5A31-C14D-B28C-1B667695E607}" type="slidenum">
              <a:rPr lang="en-US" altLang="en-US"/>
              <a:pPr>
                <a:defRPr/>
              </a:pPr>
              <a:t>‹#›</a:t>
            </a:fld>
            <a:endParaRPr lang="en-US" altLang="en-US"/>
          </a:p>
        </p:txBody>
      </p:sp>
    </p:spTree>
    <p:extLst>
      <p:ext uri="{BB962C8B-B14F-4D97-AF65-F5344CB8AC3E}">
        <p14:creationId xmlns:p14="http://schemas.microsoft.com/office/powerpoint/2010/main" val="310430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Picture Placeholder 6"/>
          <p:cNvSpPr>
            <a:spLocks noGrp="1"/>
          </p:cNvSpPr>
          <p:nvPr>
            <p:ph type="pic" sz="quarter" idx="13"/>
          </p:nvPr>
        </p:nvSpPr>
        <p:spPr>
          <a:xfrm>
            <a:off x="360074" y="1760032"/>
            <a:ext cx="8394700" cy="4770783"/>
          </a:xfrm>
        </p:spPr>
        <p:txBody>
          <a:bodyPr rtlCol="0">
            <a:normAutofit/>
          </a:bodyPr>
          <a:lstStyle/>
          <a:p>
            <a:pPr lvl="0"/>
            <a:r>
              <a:rPr lang="en-US" noProof="0"/>
              <a:t>Click icon to add picture</a:t>
            </a:r>
          </a:p>
        </p:txBody>
      </p:sp>
      <p:sp>
        <p:nvSpPr>
          <p:cNvPr id="4" name="Slide Number Placeholder 5">
            <a:extLst>
              <a:ext uri="{FF2B5EF4-FFF2-40B4-BE49-F238E27FC236}">
                <a16:creationId xmlns:a16="http://schemas.microsoft.com/office/drawing/2014/main" id="{9A55EE72-40B3-FA44-BB55-B3F2C3545C18}"/>
              </a:ext>
            </a:extLst>
          </p:cNvPr>
          <p:cNvSpPr>
            <a:spLocks noGrp="1"/>
          </p:cNvSpPr>
          <p:nvPr>
            <p:ph type="sldNum" sz="quarter" idx="14"/>
          </p:nvPr>
        </p:nvSpPr>
        <p:spPr/>
        <p:txBody>
          <a:bodyPr/>
          <a:lstStyle>
            <a:lvl1pPr>
              <a:defRPr/>
            </a:lvl1pPr>
          </a:lstStyle>
          <a:p>
            <a:pPr>
              <a:defRPr/>
            </a:pPr>
            <a:fld id="{2F4374D1-1B19-1F41-896E-CC84E1C40A28}" type="slidenum">
              <a:rPr lang="en-US" altLang="en-US"/>
              <a:pPr>
                <a:defRPr/>
              </a:pPr>
              <a:t>‹#›</a:t>
            </a:fld>
            <a:endParaRPr lang="en-US" altLang="en-US"/>
          </a:p>
        </p:txBody>
      </p:sp>
    </p:spTree>
    <p:extLst>
      <p:ext uri="{BB962C8B-B14F-4D97-AF65-F5344CB8AC3E}">
        <p14:creationId xmlns:p14="http://schemas.microsoft.com/office/powerpoint/2010/main" val="25551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lide 3: text using bullet points">
    <p:spTree>
      <p:nvGrpSpPr>
        <p:cNvPr id="1" name=""/>
        <p:cNvGrpSpPr/>
        <p:nvPr/>
      </p:nvGrpSpPr>
      <p:grpSpPr>
        <a:xfrm>
          <a:off x="0" y="0"/>
          <a:ext cx="0" cy="0"/>
          <a:chOff x="0" y="0"/>
          <a:chExt cx="0" cy="0"/>
        </a:xfrm>
      </p:grpSpPr>
      <p:sp>
        <p:nvSpPr>
          <p:cNvPr id="5" name="Text Placeholder 7"/>
          <p:cNvSpPr>
            <a:spLocks noGrp="1"/>
          </p:cNvSpPr>
          <p:nvPr>
            <p:ph type="body" sz="quarter" idx="14"/>
          </p:nvPr>
        </p:nvSpPr>
        <p:spPr>
          <a:xfrm>
            <a:off x="395288" y="2780928"/>
            <a:ext cx="8425184" cy="2880320"/>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1"/>
          <p:cNvSpPr>
            <a:spLocks noGrp="1"/>
          </p:cNvSpPr>
          <p:nvPr>
            <p:ph type="ctrTitle"/>
          </p:nvPr>
        </p:nvSpPr>
        <p:spPr>
          <a:xfrm>
            <a:off x="395536" y="2132856"/>
            <a:ext cx="6768752" cy="576064"/>
          </a:xfrm>
          <a:prstGeom prst="rect">
            <a:avLst/>
          </a:prstGeom>
        </p:spPr>
        <p:txBody>
          <a:bodyPr/>
          <a:lstStyle>
            <a:lvl1pPr algn="l">
              <a:lnSpc>
                <a:spcPts val="3500"/>
              </a:lnSpc>
              <a:defRPr sz="3600">
                <a:solidFill>
                  <a:srgbClr val="B5121B"/>
                </a:solidFill>
              </a:defRPr>
            </a:lvl1pPr>
          </a:lstStyle>
          <a:p>
            <a:r>
              <a:rPr lang="en-US" dirty="0"/>
              <a:t>Click to edit Master title</a:t>
            </a:r>
            <a:endParaRPr lang="en-GB" dirty="0"/>
          </a:p>
        </p:txBody>
      </p:sp>
      <p:sp>
        <p:nvSpPr>
          <p:cNvPr id="8" name="Picture Placeholder 6"/>
          <p:cNvSpPr>
            <a:spLocks noGrp="1"/>
          </p:cNvSpPr>
          <p:nvPr>
            <p:ph type="pic" sz="quarter" idx="15"/>
          </p:nvPr>
        </p:nvSpPr>
        <p:spPr>
          <a:xfrm>
            <a:off x="0" y="1"/>
            <a:ext cx="9144000" cy="1989139"/>
          </a:xfrm>
          <a:prstGeom prst="rect">
            <a:avLst/>
          </a:prstGeom>
        </p:spPr>
        <p:txBody>
          <a:bodyPr/>
          <a:lstStyle/>
          <a:p>
            <a:endParaRPr lang="en-GB"/>
          </a:p>
        </p:txBody>
      </p:sp>
    </p:spTree>
    <p:extLst>
      <p:ext uri="{BB962C8B-B14F-4D97-AF65-F5344CB8AC3E}">
        <p14:creationId xmlns:p14="http://schemas.microsoft.com/office/powerpoint/2010/main" val="4124394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F8964-73A6-684F-90D5-1A72CEF15467}"/>
              </a:ext>
            </a:extLst>
          </p:cNvPr>
          <p:cNvSpPr>
            <a:spLocks noGrp="1"/>
          </p:cNvSpPr>
          <p:nvPr>
            <p:ph type="dt" sz="half" idx="10"/>
          </p:nvPr>
        </p:nvSpPr>
        <p:spPr/>
        <p:txBody>
          <a:bodyPr/>
          <a:lstStyle/>
          <a:p>
            <a:fld id="{E87D81CF-D72D-4946-AEBC-66A8EF44A2CE}" type="datetime1">
              <a:rPr lang="en-GB" smtClean="0"/>
              <a:t>12/07/2018</a:t>
            </a:fld>
            <a:endParaRPr lang="en-US"/>
          </a:p>
        </p:txBody>
      </p:sp>
      <p:sp>
        <p:nvSpPr>
          <p:cNvPr id="3" name="Footer Placeholder 2">
            <a:extLst>
              <a:ext uri="{FF2B5EF4-FFF2-40B4-BE49-F238E27FC236}">
                <a16:creationId xmlns:a16="http://schemas.microsoft.com/office/drawing/2014/main" id="{BF969025-0EFF-BA4A-8B36-8BC0C3C85E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65CCB-1757-6E47-BBD4-FDD5B416C3D9}"/>
              </a:ext>
            </a:extLst>
          </p:cNvPr>
          <p:cNvSpPr>
            <a:spLocks noGrp="1"/>
          </p:cNvSpPr>
          <p:nvPr>
            <p:ph type="sldNum" sz="quarter" idx="12"/>
          </p:nvPr>
        </p:nvSpPr>
        <p:spPr/>
        <p:txBody>
          <a:bodyPr/>
          <a:lstStyle/>
          <a:p>
            <a:fld id="{292E5276-622D-8D4E-9EC8-35556E362BB3}" type="slidenum">
              <a:rPr lang="en-US" smtClean="0"/>
              <a:t>‹#›</a:t>
            </a:fld>
            <a:endParaRPr lang="en-US"/>
          </a:p>
        </p:txBody>
      </p:sp>
    </p:spTree>
    <p:extLst>
      <p:ext uri="{BB962C8B-B14F-4D97-AF65-F5344CB8AC3E}">
        <p14:creationId xmlns:p14="http://schemas.microsoft.com/office/powerpoint/2010/main" val="353848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029FBC3-F404-794F-A50C-549C9DFB963E}"/>
              </a:ext>
            </a:extLst>
          </p:cNvPr>
          <p:cNvSpPr>
            <a:spLocks noGrp="1"/>
          </p:cNvSpPr>
          <p:nvPr>
            <p:ph type="title"/>
          </p:nvPr>
        </p:nvSpPr>
        <p:spPr bwMode="auto">
          <a:xfrm>
            <a:off x="360363" y="1131888"/>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0F61A56-9CE4-D74A-9DAD-E300D354C11D}"/>
              </a:ext>
            </a:extLst>
          </p:cNvPr>
          <p:cNvSpPr>
            <a:spLocks noGrp="1"/>
          </p:cNvSpPr>
          <p:nvPr>
            <p:ph type="body" idx="1"/>
          </p:nvPr>
        </p:nvSpPr>
        <p:spPr bwMode="auto">
          <a:xfrm>
            <a:off x="360363" y="1760538"/>
            <a:ext cx="73533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009C9985-41FE-2F43-A1E3-1C563312A87F}"/>
              </a:ext>
            </a:extLst>
          </p:cNvPr>
          <p:cNvSpPr>
            <a:spLocks noGrp="1"/>
          </p:cNvSpPr>
          <p:nvPr>
            <p:ph type="sldNum" sz="quarter" idx="4"/>
          </p:nvPr>
        </p:nvSpPr>
        <p:spPr>
          <a:xfrm>
            <a:off x="6553200" y="27463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A8994"/>
                </a:solidFill>
                <a:latin typeface="Arial" panose="020B0604020202020204" pitchFamily="34" charset="0"/>
                <a:cs typeface="Arial" panose="020B0604020202020204" pitchFamily="34" charset="0"/>
              </a:defRPr>
            </a:lvl1pPr>
          </a:lstStyle>
          <a:p>
            <a:pPr>
              <a:defRPr/>
            </a:pPr>
            <a:fld id="{A14C3857-5277-5D4A-A8F6-B510749AB1E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79" r:id="rId4"/>
    <p:sldLayoutId id="2147483980" r:id="rId5"/>
    <p:sldLayoutId id="2147483981" r:id="rId6"/>
    <p:sldLayoutId id="2147483982" r:id="rId7"/>
    <p:sldLayoutId id="2147483993" r:id="rId8"/>
    <p:sldLayoutId id="2147483994" r:id="rId9"/>
  </p:sldLayoutIdLst>
  <p:hf hdr="0" ftr="0"/>
  <p:txStyles>
    <p:title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20000"/>
        </a:spcBef>
        <a:spcAft>
          <a:spcPct val="0"/>
        </a:spcAft>
        <a:defRPr sz="16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Arial" charset="0"/>
          <a:cs typeface="Arial"/>
        </a:defRPr>
      </a:lvl2pPr>
      <a:lvl3pPr marL="1143000" indent="-228600" algn="l" defTabSz="457200" rtl="0" eaLnBrk="0" fontAlgn="base" hangingPunct="0">
        <a:spcBef>
          <a:spcPct val="20000"/>
        </a:spcBef>
        <a:spcAft>
          <a:spcPct val="0"/>
        </a:spcAft>
        <a:buFont typeface="Lucida Grande" panose="020B0600040502020204" pitchFamily="34" charset="0"/>
        <a:buChar char="—"/>
        <a:defRPr sz="1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99EA17DF-7CC4-0240-8932-ABB6BA2A100E}"/>
              </a:ext>
            </a:extLst>
          </p:cNvPr>
          <p:cNvSpPr>
            <a:spLocks noGrp="1"/>
          </p:cNvSpPr>
          <p:nvPr>
            <p:ph type="title"/>
          </p:nvPr>
        </p:nvSpPr>
        <p:spPr bwMode="auto">
          <a:xfrm>
            <a:off x="360363" y="1131888"/>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4D7CED60-FF90-5640-921F-59DA0F0B4C8D}"/>
              </a:ext>
            </a:extLst>
          </p:cNvPr>
          <p:cNvSpPr>
            <a:spLocks noGrp="1"/>
          </p:cNvSpPr>
          <p:nvPr>
            <p:ph type="body" idx="1"/>
          </p:nvPr>
        </p:nvSpPr>
        <p:spPr bwMode="auto">
          <a:xfrm>
            <a:off x="360363" y="1760538"/>
            <a:ext cx="73533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D6C050C-EC20-0D43-8FA5-101DCFCD9DF8}"/>
              </a:ext>
            </a:extLst>
          </p:cNvPr>
          <p:cNvSpPr>
            <a:spLocks noGrp="1"/>
          </p:cNvSpPr>
          <p:nvPr>
            <p:ph type="sldNum" sz="quarter" idx="4"/>
          </p:nvPr>
        </p:nvSpPr>
        <p:spPr>
          <a:xfrm>
            <a:off x="6553200" y="27463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A8994"/>
                </a:solidFill>
                <a:latin typeface="Arial" panose="020B0604020202020204" pitchFamily="34" charset="0"/>
                <a:cs typeface="Arial" panose="020B0604020202020204" pitchFamily="34" charset="0"/>
              </a:defRPr>
            </a:lvl1pPr>
          </a:lstStyle>
          <a:p>
            <a:pPr>
              <a:defRPr/>
            </a:pPr>
            <a:fld id="{7A3FDC94-0B13-F049-A2D4-1408A0BD8B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Lst>
  <p:hf hdr="0" ftr="0"/>
  <p:txStyles>
    <p:title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20000"/>
        </a:spcBef>
        <a:spcAft>
          <a:spcPct val="0"/>
        </a:spcAft>
        <a:defRPr sz="16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Arial" charset="0"/>
          <a:cs typeface="Arial"/>
        </a:defRPr>
      </a:lvl2pPr>
      <a:lvl3pPr marL="1143000" indent="-228600" algn="l" defTabSz="457200" rtl="0" eaLnBrk="0" fontAlgn="base" hangingPunct="0">
        <a:spcBef>
          <a:spcPct val="20000"/>
        </a:spcBef>
        <a:spcAft>
          <a:spcPct val="0"/>
        </a:spcAft>
        <a:buFont typeface="Lucida Grande" panose="020B0600040502020204" pitchFamily="34" charset="0"/>
        <a:buChar char="—"/>
        <a:defRPr sz="1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an.Hesketh@lancashire.pnn.police.uk"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7.png"/><Relationship Id="rId7" Type="http://schemas.openxmlformats.org/officeDocument/2006/relationships/diagramColors" Target="../diagrams/colors6.xml"/><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0.JPG"/><Relationship Id="rId5" Type="http://schemas.openxmlformats.org/officeDocument/2006/relationships/image" Target="../media/image29.tiff"/><Relationship Id="rId10" Type="http://schemas.openxmlformats.org/officeDocument/2006/relationships/image" Target="../media/image34.JPG"/><Relationship Id="rId4" Type="http://schemas.openxmlformats.org/officeDocument/2006/relationships/image" Target="../media/image28.tiff"/><Relationship Id="rId9" Type="http://schemas.openxmlformats.org/officeDocument/2006/relationships/image" Target="../media/image33.JPG"/></Relationships>
</file>

<file path=ppt/slides/_rels/slide23.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tiff"/><Relationship Id="rId12" Type="http://schemas.openxmlformats.org/officeDocument/2006/relationships/image" Target="../media/image44.tif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3.JPG"/><Relationship Id="rId5" Type="http://schemas.openxmlformats.org/officeDocument/2006/relationships/image" Target="../media/image37.tiff"/><Relationship Id="rId10" Type="http://schemas.openxmlformats.org/officeDocument/2006/relationships/image" Target="../media/image42.JPG"/><Relationship Id="rId4" Type="http://schemas.openxmlformats.org/officeDocument/2006/relationships/image" Target="../media/image36.tiff"/><Relationship Id="rId9"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5.JPG"/><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7.JPG"/><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8.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5">
            <a:extLst>
              <a:ext uri="{FF2B5EF4-FFF2-40B4-BE49-F238E27FC236}">
                <a16:creationId xmlns:a16="http://schemas.microsoft.com/office/drawing/2014/main" id="{D6D59EF5-18C2-564C-9269-9DD7F7EF089F}"/>
              </a:ext>
            </a:extLst>
          </p:cNvPr>
          <p:cNvSpPr>
            <a:spLocks noGrp="1"/>
          </p:cNvSpPr>
          <p:nvPr>
            <p:ph type="title"/>
          </p:nvPr>
        </p:nvSpPr>
        <p:spPr>
          <a:xfrm>
            <a:off x="0" y="3476709"/>
            <a:ext cx="6518275" cy="3016210"/>
          </a:xfrm>
        </p:spPr>
        <p:txBody>
          <a:bodyPr>
            <a:spAutoFit/>
          </a:bodyPr>
          <a:lstStyle/>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Dr Ian Hesketh</a:t>
            </a: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 </a:t>
            </a:r>
            <a:br>
              <a:rPr lang="en-US" altLang="en-US" sz="3600" dirty="0">
                <a:latin typeface="Arial" panose="020B0604020202020204" pitchFamily="34" charset="0"/>
                <a:ea typeface="ＭＳ Ｐゴシック" panose="020B0600070205080204" pitchFamily="34" charset="-128"/>
                <a:cs typeface="Arial" panose="020B0604020202020204" pitchFamily="34" charset="0"/>
              </a:rPr>
            </a:br>
            <a:br>
              <a:rPr lang="en-US" altLang="en-US" sz="2400" dirty="0">
                <a:latin typeface="Arial" panose="020B0604020202020204" pitchFamily="34" charset="0"/>
                <a:ea typeface="ＭＳ Ｐゴシック" panose="020B0600070205080204" pitchFamily="34" charset="-128"/>
                <a:cs typeface="Arial" panose="020B0604020202020204" pitchFamily="34" charset="0"/>
              </a:rPr>
            </a:br>
            <a:r>
              <a:rPr lang="en-US" altLang="en-US" sz="2400" dirty="0">
                <a:latin typeface="Arial" panose="020B0604020202020204" pitchFamily="34" charset="0"/>
                <a:ea typeface="ＭＳ Ｐゴシック" panose="020B0600070205080204" pitchFamily="34" charset="-128"/>
                <a:cs typeface="Arial" panose="020B0604020202020204" pitchFamily="34" charset="0"/>
              </a:rPr>
              <a:t>Organisational Development </a:t>
            </a:r>
            <a:br>
              <a:rPr lang="en-US" altLang="en-US" sz="2400" dirty="0">
                <a:latin typeface="Arial" panose="020B0604020202020204" pitchFamily="34" charset="0"/>
                <a:ea typeface="ＭＳ Ｐゴシック" panose="020B0600070205080204" pitchFamily="34" charset="-128"/>
                <a:cs typeface="Arial" panose="020B0604020202020204" pitchFamily="34" charset="0"/>
              </a:rPr>
            </a:br>
            <a:r>
              <a:rPr lang="en-US" altLang="en-US" sz="2400" dirty="0">
                <a:latin typeface="Arial" panose="020B0604020202020204" pitchFamily="34" charset="0"/>
                <a:ea typeface="ＭＳ Ｐゴシック" panose="020B0600070205080204" pitchFamily="34" charset="-128"/>
                <a:cs typeface="Arial" panose="020B0604020202020204" pitchFamily="34" charset="0"/>
              </a:rPr>
              <a:t>Wellbeing Lead</a:t>
            </a:r>
            <a:br>
              <a:rPr lang="en-US" altLang="en-US" sz="2400" dirty="0">
                <a:latin typeface="Arial" panose="020B0604020202020204" pitchFamily="34" charset="0"/>
                <a:ea typeface="ＭＳ Ｐゴシック" panose="020B0600070205080204" pitchFamily="34" charset="-128"/>
                <a:cs typeface="Arial" panose="020B0604020202020204" pitchFamily="34" charset="0"/>
              </a:rPr>
            </a:br>
            <a:r>
              <a:rPr lang="en-US" altLang="en-US" sz="2400" dirty="0">
                <a:latin typeface="Arial" panose="020B0604020202020204" pitchFamily="34" charset="0"/>
                <a:ea typeface="ＭＳ Ｐゴシック" panose="020B0600070205080204" pitchFamily="34" charset="-128"/>
                <a:cs typeface="Arial" panose="020B0604020202020204" pitchFamily="34" charset="0"/>
              </a:rPr>
              <a:t>College of Policing</a:t>
            </a:r>
            <a:br>
              <a:rPr lang="en-US" altLang="en-US" sz="2400" dirty="0">
                <a:latin typeface="Arial" panose="020B0604020202020204" pitchFamily="34" charset="0"/>
                <a:ea typeface="ＭＳ Ｐゴシック" panose="020B0600070205080204" pitchFamily="34" charset="-128"/>
                <a:cs typeface="Arial" panose="020B0604020202020204" pitchFamily="34" charset="0"/>
              </a:rPr>
            </a:br>
            <a:br>
              <a:rPr lang="en-US" altLang="en-US" sz="1600" dirty="0">
                <a:latin typeface="Arial" panose="020B0604020202020204" pitchFamily="34" charset="0"/>
                <a:ea typeface="ＭＳ Ｐゴシック" panose="020B0600070205080204" pitchFamily="34" charset="-128"/>
                <a:cs typeface="Arial" panose="020B0604020202020204" pitchFamily="34" charset="0"/>
                <a:hlinkClick r:id="rId2"/>
              </a:rPr>
            </a:br>
            <a:br>
              <a:rPr lang="en-US" altLang="en-US" sz="1600" dirty="0">
                <a:latin typeface="Arial" panose="020B0604020202020204" pitchFamily="34" charset="0"/>
                <a:ea typeface="ＭＳ Ｐゴシック" panose="020B0600070205080204" pitchFamily="34" charset="-128"/>
                <a:cs typeface="Arial" panose="020B0604020202020204" pitchFamily="34" charset="0"/>
                <a:hlinkClick r:id="rId2"/>
              </a:rPr>
            </a:br>
            <a:br>
              <a:rPr lang="en-US" altLang="en-US" sz="1600" dirty="0">
                <a:latin typeface="Arial" panose="020B0604020202020204" pitchFamily="34" charset="0"/>
                <a:ea typeface="ＭＳ Ｐゴシック" panose="020B0600070205080204" pitchFamily="34" charset="-128"/>
                <a:cs typeface="Arial" panose="020B0604020202020204" pitchFamily="34" charset="0"/>
                <a:hlinkClick r:id="" action="ppaction://noaction"/>
              </a:rPr>
            </a:br>
            <a:br>
              <a:rPr lang="en-US" altLang="en-US" sz="1600" dirty="0">
                <a:latin typeface="Arial" panose="020B0604020202020204" pitchFamily="34" charset="0"/>
                <a:ea typeface="ＭＳ Ｐゴシック" panose="020B0600070205080204" pitchFamily="34" charset="-128"/>
                <a:cs typeface="Arial" panose="020B0604020202020204" pitchFamily="34" charset="0"/>
              </a:rPr>
            </a:b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Title 1">
            <a:extLst>
              <a:ext uri="{FF2B5EF4-FFF2-40B4-BE49-F238E27FC236}">
                <a16:creationId xmlns:a16="http://schemas.microsoft.com/office/drawing/2014/main" id="{A2960C6A-C89A-6044-80C4-D3284ACE7A5A}"/>
              </a:ext>
            </a:extLst>
          </p:cNvPr>
          <p:cNvSpPr txBox="1">
            <a:spLocks/>
          </p:cNvSpPr>
          <p:nvPr/>
        </p:nvSpPr>
        <p:spPr bwMode="auto">
          <a:xfrm>
            <a:off x="4922838" y="5099050"/>
            <a:ext cx="4221162"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noAutofit/>
          </a:bodyPr>
          <a:lstStyle>
            <a:lvl1pPr algn="l" defTabSz="457200" rtl="0" eaLnBrk="0" fontAlgn="base" hangingPunct="0">
              <a:spcBef>
                <a:spcPct val="0"/>
              </a:spcBef>
              <a:spcAft>
                <a:spcPct val="0"/>
              </a:spcAft>
              <a:defRPr sz="4000" b="0" kern="1200" cap="none">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sz="2800" dirty="0">
                <a:latin typeface="Arial" panose="020B0604020202020204" pitchFamily="34" charset="0"/>
                <a:ea typeface="ＭＳ Ｐゴシック" panose="020B0600070205080204" pitchFamily="34" charset="-128"/>
                <a:cs typeface="Arial" panose="020B0604020202020204" pitchFamily="34" charset="0"/>
              </a:rPr>
              <a:t>@IanHesky</a:t>
            </a:r>
          </a:p>
          <a:p>
            <a:r>
              <a:rPr lang="en-GB" altLang="en-US" sz="2800" dirty="0">
                <a:latin typeface="Arial" panose="020B0604020202020204" pitchFamily="34" charset="0"/>
                <a:ea typeface="ＭＳ Ｐゴシック" panose="020B0600070205080204" pitchFamily="34" charset="-128"/>
                <a:cs typeface="Arial" panose="020B0604020202020204" pitchFamily="34" charset="0"/>
              </a:rPr>
              <a:t>@</a:t>
            </a:r>
            <a:r>
              <a:rPr lang="en-GB" altLang="en-US" sz="2800" dirty="0" err="1">
                <a:latin typeface="Arial" panose="020B0604020202020204" pitchFamily="34" charset="0"/>
                <a:ea typeface="ＭＳ Ｐゴシック" panose="020B0600070205080204" pitchFamily="34" charset="-128"/>
                <a:cs typeface="Arial" panose="020B0604020202020204" pitchFamily="34" charset="0"/>
              </a:rPr>
              <a:t>CollegeofPolice</a:t>
            </a:r>
            <a:br>
              <a:rPr lang="en-GB" altLang="en-US" sz="2800" dirty="0">
                <a:latin typeface="Arial" panose="020B0604020202020204" pitchFamily="34" charset="0"/>
                <a:ea typeface="ＭＳ Ｐゴシック" panose="020B0600070205080204" pitchFamily="34" charset="-128"/>
                <a:cs typeface="Arial" panose="020B0604020202020204" pitchFamily="34" charset="0"/>
              </a:rPr>
            </a:br>
            <a:br>
              <a:rPr lang="en-GB" altLang="en-US" sz="2800" dirty="0">
                <a:latin typeface="Arial" panose="020B0604020202020204" pitchFamily="34" charset="0"/>
                <a:ea typeface="ＭＳ Ｐゴシック" panose="020B0600070205080204" pitchFamily="34" charset="-128"/>
                <a:cs typeface="Arial" panose="020B0604020202020204" pitchFamily="34" charset="0"/>
              </a:rPr>
            </a:br>
            <a:r>
              <a:rPr lang="en-GB" altLang="en-US" sz="2800" dirty="0" err="1">
                <a:latin typeface="Arial" panose="020B0604020202020204" pitchFamily="34" charset="0"/>
                <a:ea typeface="ＭＳ Ｐゴシック" panose="020B0600070205080204" pitchFamily="34" charset="-128"/>
                <a:cs typeface="Arial" panose="020B0604020202020204" pitchFamily="34" charset="0"/>
              </a:rPr>
              <a:t>www.college.police.uk</a:t>
            </a:r>
            <a:endParaRPr lang="en-GB" altLang="en-US" sz="2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EF2130EB-0C0F-DB4E-BDEE-40FBA9A8C15B}"/>
              </a:ext>
            </a:extLst>
          </p:cNvPr>
          <p:cNvSpPr txBox="1"/>
          <p:nvPr/>
        </p:nvSpPr>
        <p:spPr>
          <a:xfrm>
            <a:off x="84221" y="1693085"/>
            <a:ext cx="8422106" cy="1508105"/>
          </a:xfrm>
          <a:prstGeom prst="rect">
            <a:avLst/>
          </a:prstGeom>
          <a:noFill/>
        </p:spPr>
        <p:txBody>
          <a:bodyPr wrap="square" rtlCol="0">
            <a:spAutoFit/>
          </a:bodyPr>
          <a:lstStyle/>
          <a:p>
            <a:r>
              <a:rPr lang="en-US" sz="3600" b="1" dirty="0"/>
              <a:t>Professionalisation of Policing</a:t>
            </a:r>
          </a:p>
          <a:p>
            <a:r>
              <a:rPr lang="en-US" sz="3600" b="1" dirty="0"/>
              <a:t>CAPE 2018</a:t>
            </a:r>
          </a:p>
          <a:p>
            <a:r>
              <a:rPr lang="en-US" sz="2000" dirty="0"/>
              <a:t>Tuesday 26</a:t>
            </a:r>
            <a:r>
              <a:rPr lang="en-US" sz="2000" baseline="30000" dirty="0"/>
              <a:t>th</a:t>
            </a:r>
            <a:r>
              <a:rPr lang="en-US" sz="2000" dirty="0"/>
              <a:t> June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2879CA19-2234-BD46-99C1-6155BE80AE5E}"/>
              </a:ext>
            </a:extLst>
          </p:cNvPr>
          <p:cNvGraphicFramePr>
            <a:graphicFrameLocks/>
          </p:cNvGraphicFramePr>
          <p:nvPr>
            <p:extLst>
              <p:ext uri="{D42A27DB-BD31-4B8C-83A1-F6EECF244321}">
                <p14:modId xmlns:p14="http://schemas.microsoft.com/office/powerpoint/2010/main" val="142808751"/>
              </p:ext>
            </p:extLst>
          </p:nvPr>
        </p:nvGraphicFramePr>
        <p:xfrm>
          <a:off x="6370806" y="1124744"/>
          <a:ext cx="288032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B7BF4325-2296-4142-99C6-34F7D8FB0FA5}"/>
              </a:ext>
            </a:extLst>
          </p:cNvPr>
          <p:cNvSpPr>
            <a:spLocks noGrp="1"/>
          </p:cNvSpPr>
          <p:nvPr>
            <p:ph type="title"/>
          </p:nvPr>
        </p:nvSpPr>
        <p:spPr>
          <a:xfrm>
            <a:off x="2235536" y="258200"/>
            <a:ext cx="8394700" cy="628650"/>
          </a:xfrm>
        </p:spPr>
        <p:txBody>
          <a:body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Role of the College of Policing</a:t>
            </a:r>
          </a:p>
        </p:txBody>
      </p:sp>
      <p:pic>
        <p:nvPicPr>
          <p:cNvPr id="3" name="Picture 2">
            <a:extLst>
              <a:ext uri="{FF2B5EF4-FFF2-40B4-BE49-F238E27FC236}">
                <a16:creationId xmlns:a16="http://schemas.microsoft.com/office/drawing/2014/main" id="{CCD85CAC-6BCC-0C43-81AC-D3DEEC5F3BFE}"/>
              </a:ext>
            </a:extLst>
          </p:cNvPr>
          <p:cNvPicPr>
            <a:picLocks noChangeAspect="1"/>
          </p:cNvPicPr>
          <p:nvPr/>
        </p:nvPicPr>
        <p:blipFill>
          <a:blip r:embed="rId7"/>
          <a:stretch>
            <a:fillRect/>
          </a:stretch>
        </p:blipFill>
        <p:spPr>
          <a:xfrm>
            <a:off x="0" y="1935480"/>
            <a:ext cx="6770645" cy="4036065"/>
          </a:xfrm>
          <a:prstGeom prst="rect">
            <a:avLst/>
          </a:prstGeom>
        </p:spPr>
      </p:pic>
    </p:spTree>
    <p:extLst>
      <p:ext uri="{BB962C8B-B14F-4D97-AF65-F5344CB8AC3E}">
        <p14:creationId xmlns:p14="http://schemas.microsoft.com/office/powerpoint/2010/main" val="126183041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2879CA19-2234-BD46-99C1-6155BE80AE5E}"/>
              </a:ext>
            </a:extLst>
          </p:cNvPr>
          <p:cNvGraphicFramePr>
            <a:graphicFrameLocks/>
          </p:cNvGraphicFramePr>
          <p:nvPr>
            <p:extLst>
              <p:ext uri="{D42A27DB-BD31-4B8C-83A1-F6EECF244321}">
                <p14:modId xmlns:p14="http://schemas.microsoft.com/office/powerpoint/2010/main" val="4045571821"/>
              </p:ext>
            </p:extLst>
          </p:nvPr>
        </p:nvGraphicFramePr>
        <p:xfrm>
          <a:off x="6263680" y="1124744"/>
          <a:ext cx="288032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B7BF4325-2296-4142-99C6-34F7D8FB0FA5}"/>
              </a:ext>
            </a:extLst>
          </p:cNvPr>
          <p:cNvSpPr>
            <a:spLocks noGrp="1"/>
          </p:cNvSpPr>
          <p:nvPr>
            <p:ph type="title"/>
          </p:nvPr>
        </p:nvSpPr>
        <p:spPr>
          <a:xfrm>
            <a:off x="2235536" y="258200"/>
            <a:ext cx="8394700" cy="628650"/>
          </a:xfrm>
        </p:spPr>
        <p:txBody>
          <a:body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Role of the College of Policing</a:t>
            </a:r>
          </a:p>
        </p:txBody>
      </p:sp>
      <p:pic>
        <p:nvPicPr>
          <p:cNvPr id="3" name="Picture 2">
            <a:extLst>
              <a:ext uri="{FF2B5EF4-FFF2-40B4-BE49-F238E27FC236}">
                <a16:creationId xmlns:a16="http://schemas.microsoft.com/office/drawing/2014/main" id="{97505734-94B4-D34D-91DA-3646654CBEF7}"/>
              </a:ext>
            </a:extLst>
          </p:cNvPr>
          <p:cNvPicPr>
            <a:picLocks noChangeAspect="1"/>
          </p:cNvPicPr>
          <p:nvPr/>
        </p:nvPicPr>
        <p:blipFill rotWithShape="1">
          <a:blip r:embed="rId7"/>
          <a:srcRect l="19789" t="23043" r="12264"/>
          <a:stretch/>
        </p:blipFill>
        <p:spPr>
          <a:xfrm>
            <a:off x="213359" y="1508760"/>
            <a:ext cx="6377699" cy="4480560"/>
          </a:xfrm>
          <a:prstGeom prst="rect">
            <a:avLst/>
          </a:prstGeom>
        </p:spPr>
      </p:pic>
    </p:spTree>
    <p:extLst>
      <p:ext uri="{BB962C8B-B14F-4D97-AF65-F5344CB8AC3E}">
        <p14:creationId xmlns:p14="http://schemas.microsoft.com/office/powerpoint/2010/main" val="175667606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7BB846D8-5564-CF4B-8277-9AC48E416D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66" y="1531937"/>
            <a:ext cx="6591300"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a:extLst>
              <a:ext uri="{FF2B5EF4-FFF2-40B4-BE49-F238E27FC236}">
                <a16:creationId xmlns:a16="http://schemas.microsoft.com/office/drawing/2014/main" id="{841B336B-09FC-B448-BC47-21F159264CDB}"/>
              </a:ext>
            </a:extLst>
          </p:cNvPr>
          <p:cNvPicPr>
            <a:picLocks noChangeAspect="1"/>
          </p:cNvPicPr>
          <p:nvPr/>
        </p:nvPicPr>
        <p:blipFill>
          <a:blip r:embed="rId3">
            <a:extLst>
              <a:ext uri="{28A0092B-C50C-407E-A947-70E740481C1C}">
                <a14:useLocalDpi xmlns:a14="http://schemas.microsoft.com/office/drawing/2010/main" val="0"/>
              </a:ext>
            </a:extLst>
          </a:blip>
          <a:srcRect b="10249"/>
          <a:stretch>
            <a:fillRect/>
          </a:stretch>
        </p:blipFill>
        <p:spPr bwMode="auto">
          <a:xfrm>
            <a:off x="239649" y="1038289"/>
            <a:ext cx="64484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5">
            <a:extLst>
              <a:ext uri="{FF2B5EF4-FFF2-40B4-BE49-F238E27FC236}">
                <a16:creationId xmlns:a16="http://schemas.microsoft.com/office/drawing/2014/main" id="{A889F8A0-AD77-AA45-9984-AA30EC587BE1}"/>
              </a:ext>
            </a:extLst>
          </p:cNvPr>
          <p:cNvGraphicFramePr>
            <a:graphicFrameLocks/>
          </p:cNvGraphicFramePr>
          <p:nvPr>
            <p:extLst>
              <p:ext uri="{D42A27DB-BD31-4B8C-83A1-F6EECF244321}">
                <p14:modId xmlns:p14="http://schemas.microsoft.com/office/powerpoint/2010/main" val="3866978583"/>
              </p:ext>
            </p:extLst>
          </p:nvPr>
        </p:nvGraphicFramePr>
        <p:xfrm>
          <a:off x="6492726" y="1124744"/>
          <a:ext cx="2880320" cy="5733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a:extLst>
              <a:ext uri="{FF2B5EF4-FFF2-40B4-BE49-F238E27FC236}">
                <a16:creationId xmlns:a16="http://schemas.microsoft.com/office/drawing/2014/main" id="{D30B9F9A-D04C-2F47-97AE-CEF64D7217E9}"/>
              </a:ext>
            </a:extLst>
          </p:cNvPr>
          <p:cNvSpPr>
            <a:spLocks noGrp="1"/>
          </p:cNvSpPr>
          <p:nvPr>
            <p:ph type="title"/>
          </p:nvPr>
        </p:nvSpPr>
        <p:spPr>
          <a:xfrm>
            <a:off x="2774379" y="241872"/>
            <a:ext cx="8394700" cy="628650"/>
          </a:xfrm>
        </p:spPr>
        <p:txBody>
          <a:body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Knowledge</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38031AC-AC73-9F4F-B3B9-47B20E60AAAE}"/>
              </a:ext>
            </a:extLst>
          </p:cNvPr>
          <p:cNvSpPr>
            <a:spLocks noGrp="1"/>
          </p:cNvSpPr>
          <p:nvPr>
            <p:ph type="title"/>
          </p:nvPr>
        </p:nvSpPr>
        <p:spPr/>
        <p:txBody>
          <a:bodyPr/>
          <a:lstStyle/>
          <a:p>
            <a:r>
              <a:rPr lang="en-GB" altLang="en-US" sz="2400">
                <a:latin typeface="Arial" panose="020B0604020202020204" pitchFamily="34" charset="0"/>
                <a:ea typeface="ＭＳ Ｐゴシック" panose="020B0600070205080204" pitchFamily="34" charset="-128"/>
                <a:cs typeface="Arial" panose="020B0604020202020204" pitchFamily="34" charset="0"/>
              </a:rPr>
              <a:t>What Works Centre for Crime Reduction</a:t>
            </a:r>
          </a:p>
        </p:txBody>
      </p:sp>
      <p:pic>
        <p:nvPicPr>
          <p:cNvPr id="20483" name="Picture 6">
            <a:extLst>
              <a:ext uri="{FF2B5EF4-FFF2-40B4-BE49-F238E27FC236}">
                <a16:creationId xmlns:a16="http://schemas.microsoft.com/office/drawing/2014/main" id="{650DBD58-BE67-4048-8293-F20B9D4878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0050" y="1960563"/>
            <a:ext cx="348773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C19FE98-C138-7946-A4D0-34F73B814131}"/>
              </a:ext>
            </a:extLst>
          </p:cNvPr>
          <p:cNvSpPr txBox="1"/>
          <p:nvPr/>
        </p:nvSpPr>
        <p:spPr>
          <a:xfrm>
            <a:off x="203200" y="1760538"/>
            <a:ext cx="5235575" cy="4770437"/>
          </a:xfrm>
          <a:prstGeom prst="rect">
            <a:avLst/>
          </a:prstGeom>
          <a:noFill/>
        </p:spPr>
        <p:txBody>
          <a:bodyPr>
            <a:spAutoFit/>
          </a:bodyPr>
          <a:lstStyle/>
          <a:p>
            <a:pPr>
              <a:defRPr/>
            </a:pPr>
            <a:r>
              <a:rPr lang="en-GB" dirty="0">
                <a:latin typeface="Arial" panose="020B0604020202020204" pitchFamily="34" charset="0"/>
                <a:ea typeface="+mn-ea"/>
                <a:cs typeface="Arial" panose="020B0604020202020204" pitchFamily="34" charset="0"/>
              </a:rPr>
              <a:t>Crime Reduction Toolkit</a:t>
            </a:r>
          </a:p>
          <a:p>
            <a:pPr marL="742950" lvl="1" indent="-285750">
              <a:buFont typeface="Arial" panose="020B0604020202020204" pitchFamily="34" charset="0"/>
              <a:buChar char="•"/>
              <a:defRPr/>
            </a:pPr>
            <a:r>
              <a:rPr lang="en-GB" dirty="0">
                <a:latin typeface="Arial" panose="020B0604020202020204" pitchFamily="34" charset="0"/>
                <a:ea typeface="+mn-ea"/>
                <a:cs typeface="Arial" panose="020B0604020202020204" pitchFamily="34" charset="0"/>
              </a:rPr>
              <a:t>The first comprehensive mapping of systematic review evidence in crime reduction. </a:t>
            </a:r>
          </a:p>
          <a:p>
            <a:pPr marL="285750" indent="-285750">
              <a:buFont typeface="Arial" panose="020B0604020202020204" pitchFamily="34" charset="0"/>
              <a:buChar char="•"/>
              <a:defRPr/>
            </a:pPr>
            <a:endParaRPr lang="en-GB" dirty="0">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defRPr/>
            </a:pPr>
            <a:r>
              <a:rPr lang="en-GB" dirty="0">
                <a:latin typeface="Arial" panose="020B0604020202020204" pitchFamily="34" charset="0"/>
                <a:ea typeface="+mn-ea"/>
                <a:cs typeface="Arial" panose="020B0604020202020204" pitchFamily="34" charset="0"/>
              </a:rPr>
              <a:t>Findings:</a:t>
            </a:r>
            <a:br>
              <a:rPr lang="en-GB" dirty="0">
                <a:latin typeface="Arial" panose="020B0604020202020204" pitchFamily="34" charset="0"/>
                <a:ea typeface="+mn-ea"/>
                <a:cs typeface="Arial" panose="020B0604020202020204" pitchFamily="34" charset="0"/>
              </a:rPr>
            </a:br>
            <a:endParaRPr lang="en-GB" dirty="0">
              <a:latin typeface="Arial" panose="020B0604020202020204" pitchFamily="34" charset="0"/>
              <a:ea typeface="+mn-ea"/>
              <a:cs typeface="Arial" panose="020B0604020202020204" pitchFamily="34" charset="0"/>
            </a:endParaRPr>
          </a:p>
          <a:p>
            <a:pPr marL="742950" lvl="1" indent="-285750">
              <a:buFont typeface="Arial" panose="020B0604020202020204" pitchFamily="34" charset="0"/>
              <a:buChar char="•"/>
              <a:defRPr/>
            </a:pPr>
            <a:r>
              <a:rPr lang="en-GB" sz="1600" dirty="0">
                <a:latin typeface="Arial" panose="020B0604020202020204" pitchFamily="34" charset="0"/>
                <a:ea typeface="+mn-ea"/>
                <a:cs typeface="Arial" panose="020B0604020202020204" pitchFamily="34" charset="0"/>
              </a:rPr>
              <a:t>Targeting hotspots, repeat victims and prolific offenders is efficient for known crime problems, although early preventive interventions are likely to be most cost effective. </a:t>
            </a:r>
            <a:br>
              <a:rPr lang="en-GB" sz="1600" dirty="0">
                <a:latin typeface="Arial" panose="020B0604020202020204" pitchFamily="34" charset="0"/>
                <a:ea typeface="+mn-ea"/>
                <a:cs typeface="Arial" panose="020B0604020202020204" pitchFamily="34" charset="0"/>
              </a:rPr>
            </a:br>
            <a:endParaRPr lang="en-GB" sz="1600" dirty="0">
              <a:latin typeface="Arial" panose="020B0604020202020204" pitchFamily="34" charset="0"/>
              <a:ea typeface="+mn-ea"/>
              <a:cs typeface="Arial" panose="020B0604020202020204" pitchFamily="34" charset="0"/>
            </a:endParaRPr>
          </a:p>
          <a:p>
            <a:pPr marL="742950" lvl="1" indent="-285750">
              <a:buFont typeface="Arial" panose="020B0604020202020204" pitchFamily="34" charset="0"/>
              <a:buChar char="•"/>
              <a:defRPr/>
            </a:pPr>
            <a:r>
              <a:rPr lang="en-GB" sz="1600" dirty="0">
                <a:latin typeface="Arial" panose="020B0604020202020204" pitchFamily="34" charset="0"/>
                <a:ea typeface="+mn-ea"/>
                <a:cs typeface="Arial" panose="020B0604020202020204" pitchFamily="34" charset="0"/>
              </a:rPr>
              <a:t>Police officers and staff can increase law-abiding behaviour through routine interactions members of the public, including offenders. </a:t>
            </a:r>
            <a:br>
              <a:rPr lang="en-GB" sz="1600" dirty="0">
                <a:latin typeface="Arial" panose="020B0604020202020204" pitchFamily="34" charset="0"/>
                <a:ea typeface="+mn-ea"/>
                <a:cs typeface="Arial" panose="020B0604020202020204" pitchFamily="34" charset="0"/>
              </a:rPr>
            </a:br>
            <a:endParaRPr lang="en-GB" sz="1600" dirty="0">
              <a:latin typeface="Arial" panose="020B0604020202020204" pitchFamily="34" charset="0"/>
              <a:ea typeface="+mn-ea"/>
              <a:cs typeface="Arial" panose="020B0604020202020204" pitchFamily="34" charset="0"/>
            </a:endParaRPr>
          </a:p>
          <a:p>
            <a:pPr marL="742950" lvl="1" indent="-285750">
              <a:buFont typeface="Arial" panose="020B0604020202020204" pitchFamily="34" charset="0"/>
              <a:buChar char="•"/>
              <a:defRPr/>
            </a:pPr>
            <a:r>
              <a:rPr lang="en-GB" sz="1600" dirty="0">
                <a:latin typeface="Arial" panose="020B0604020202020204" pitchFamily="34" charset="0"/>
                <a:ea typeface="+mn-ea"/>
                <a:cs typeface="Arial" panose="020B0604020202020204" pitchFamily="34" charset="0"/>
              </a:rPr>
              <a:t>CCTV &amp; Street lighting</a:t>
            </a:r>
          </a:p>
          <a:p>
            <a:pPr>
              <a:defRPr/>
            </a:pPr>
            <a:endParaRPr lang="en-GB" dirty="0">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C4E9F456-8C3D-454C-B003-7C42A5E3E56A}"/>
              </a:ext>
            </a:extLst>
          </p:cNvPr>
          <p:cNvSpPr txBox="1">
            <a:spLocks/>
          </p:cNvSpPr>
          <p:nvPr/>
        </p:nvSpPr>
        <p:spPr bwMode="auto">
          <a:xfrm>
            <a:off x="2579307" y="290640"/>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a:solidFill>
                  <a:srgbClr val="C00000"/>
                </a:solidFill>
                <a:latin typeface="Arial" panose="020B0604020202020204" pitchFamily="34" charset="0"/>
                <a:ea typeface="ＭＳ Ｐゴシック" panose="020B0600070205080204" pitchFamily="34" charset="-128"/>
                <a:cs typeface="Arial" panose="020B0604020202020204" pitchFamily="34" charset="0"/>
              </a:rPr>
              <a:t>Knowledge</a:t>
            </a:r>
            <a:endPar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oup 3">
            <a:extLst>
              <a:ext uri="{FF2B5EF4-FFF2-40B4-BE49-F238E27FC236}">
                <a16:creationId xmlns:a16="http://schemas.microsoft.com/office/drawing/2014/main" id="{9E9EEA11-FF5B-A449-A4A5-BE768297131D}"/>
              </a:ext>
            </a:extLst>
          </p:cNvPr>
          <p:cNvGrpSpPr>
            <a:grpSpLocks/>
          </p:cNvGrpSpPr>
          <p:nvPr/>
        </p:nvGrpSpPr>
        <p:grpSpPr bwMode="auto">
          <a:xfrm>
            <a:off x="258763" y="936625"/>
            <a:ext cx="8682037" cy="979488"/>
            <a:chOff x="276089" y="208641"/>
            <a:chExt cx="11577859" cy="1305452"/>
          </a:xfrm>
        </p:grpSpPr>
        <p:grpSp>
          <p:nvGrpSpPr>
            <p:cNvPr id="41988" name="Group 4">
              <a:extLst>
                <a:ext uri="{FF2B5EF4-FFF2-40B4-BE49-F238E27FC236}">
                  <a16:creationId xmlns:a16="http://schemas.microsoft.com/office/drawing/2014/main" id="{78D442DF-333D-584C-B5E1-82D8E2436D19}"/>
                </a:ext>
              </a:extLst>
            </p:cNvPr>
            <p:cNvGrpSpPr>
              <a:grpSpLocks/>
            </p:cNvGrpSpPr>
            <p:nvPr/>
          </p:nvGrpSpPr>
          <p:grpSpPr bwMode="auto">
            <a:xfrm>
              <a:off x="276089" y="407484"/>
              <a:ext cx="10922622" cy="366424"/>
              <a:chOff x="276089" y="407484"/>
              <a:chExt cx="10922622" cy="366424"/>
            </a:xfrm>
          </p:grpSpPr>
          <p:sp>
            <p:nvSpPr>
              <p:cNvPr id="41993" name="TextBox 9">
                <a:extLst>
                  <a:ext uri="{FF2B5EF4-FFF2-40B4-BE49-F238E27FC236}">
                    <a16:creationId xmlns:a16="http://schemas.microsoft.com/office/drawing/2014/main" id="{0F7119C3-8552-2D4F-81F8-7733EEDECC85}"/>
                  </a:ext>
                </a:extLst>
              </p:cNvPr>
              <p:cNvSpPr txBox="1">
                <a:spLocks noChangeArrowheads="1"/>
              </p:cNvSpPr>
              <p:nvPr/>
            </p:nvSpPr>
            <p:spPr bwMode="auto">
              <a:xfrm>
                <a:off x="276089" y="407484"/>
                <a:ext cx="3650751" cy="366424"/>
              </a:xfrm>
              <a:prstGeom prst="rect">
                <a:avLst/>
              </a:prstGeom>
              <a:solidFill>
                <a:srgbClr val="003342"/>
              </a:solidFill>
              <a:ln>
                <a:noFill/>
              </a:ln>
              <a:extLst>
                <a:ext uri="{91240B29-F687-4F45-9708-019B960494DF}">
                  <a14:hiddenLine xmlns:a14="http://schemas.microsoft.com/office/drawing/2010/main" w="9525">
                    <a:solidFill>
                      <a:srgbClr val="000000"/>
                    </a:solidFill>
                    <a:miter lim="800000"/>
                    <a:headEnd/>
                    <a:tailEnd/>
                  </a14:hiddenLine>
                </a:ext>
              </a:extLst>
            </p:spPr>
            <p:txBody>
              <a:bodyPr tIns="67500" bIns="6750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900">
                    <a:solidFill>
                      <a:schemeClr val="bg1"/>
                    </a:solidFill>
                    <a:latin typeface="FS Rufus Light"/>
                    <a:ea typeface="FS Rufus Light"/>
                    <a:cs typeface="FS Rufus Light"/>
                  </a:rPr>
                  <a:t>The What Works Centre for Wellbeing  </a:t>
                </a:r>
              </a:p>
            </p:txBody>
          </p:sp>
          <p:cxnSp>
            <p:nvCxnSpPr>
              <p:cNvPr id="11" name="Straight Connector 10">
                <a:extLst>
                  <a:ext uri="{FF2B5EF4-FFF2-40B4-BE49-F238E27FC236}">
                    <a16:creationId xmlns:a16="http://schemas.microsoft.com/office/drawing/2014/main" id="{8781B834-0547-4AD6-B92D-B8DF07401E15}"/>
                  </a:ext>
                </a:extLst>
              </p:cNvPr>
              <p:cNvCxnSpPr/>
              <p:nvPr/>
            </p:nvCxnSpPr>
            <p:spPr>
              <a:xfrm flipV="1">
                <a:off x="3796655" y="407527"/>
                <a:ext cx="7401024" cy="8463"/>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41989" name="TextBox 5">
              <a:extLst>
                <a:ext uri="{FF2B5EF4-FFF2-40B4-BE49-F238E27FC236}">
                  <a16:creationId xmlns:a16="http://schemas.microsoft.com/office/drawing/2014/main" id="{2E7E357C-A52D-2846-A531-2DF579029962}"/>
                </a:ext>
              </a:extLst>
            </p:cNvPr>
            <p:cNvSpPr txBox="1">
              <a:spLocks noChangeArrowheads="1"/>
            </p:cNvSpPr>
            <p:nvPr/>
          </p:nvSpPr>
          <p:spPr bwMode="auto">
            <a:xfrm>
              <a:off x="276089" y="839894"/>
              <a:ext cx="10922622" cy="674199"/>
            </a:xfrm>
            <a:prstGeom prst="rect">
              <a:avLst/>
            </a:prstGeom>
            <a:solidFill>
              <a:srgbClr val="44C3C6"/>
            </a:solidFill>
            <a:ln>
              <a:noFill/>
            </a:ln>
            <a:extLst>
              <a:ext uri="{91240B29-F687-4F45-9708-019B960494DF}">
                <a14:hiddenLine xmlns:a14="http://schemas.microsoft.com/office/drawing/2010/main" w="9525">
                  <a:solidFill>
                    <a:srgbClr val="000000"/>
                  </a:solidFill>
                  <a:miter lim="800000"/>
                  <a:headEnd/>
                  <a:tailEnd/>
                </a14:hiddenLine>
              </a:ext>
            </a:extLst>
          </p:spPr>
          <p:txBody>
            <a:bodyPr tIns="67500" bIns="6750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400">
                  <a:solidFill>
                    <a:schemeClr val="bg1"/>
                  </a:solidFill>
                  <a:latin typeface="FS Rufus Light"/>
                  <a:ea typeface="FS Rufus Light"/>
                  <a:cs typeface="FS Rufus Light"/>
                </a:rPr>
                <a:t>Wellbeing across the whole of our lives  </a:t>
              </a:r>
            </a:p>
          </p:txBody>
        </p:sp>
        <p:grpSp>
          <p:nvGrpSpPr>
            <p:cNvPr id="41990" name="Group 6">
              <a:extLst>
                <a:ext uri="{FF2B5EF4-FFF2-40B4-BE49-F238E27FC236}">
                  <a16:creationId xmlns:a16="http://schemas.microsoft.com/office/drawing/2014/main" id="{6EAEC29D-2388-994B-A8D6-C51CC49866E1}"/>
                </a:ext>
              </a:extLst>
            </p:cNvPr>
            <p:cNvGrpSpPr>
              <a:grpSpLocks/>
            </p:cNvGrpSpPr>
            <p:nvPr/>
          </p:nvGrpSpPr>
          <p:grpSpPr bwMode="auto">
            <a:xfrm>
              <a:off x="11338559" y="208641"/>
              <a:ext cx="515389" cy="515389"/>
              <a:chOff x="11338559" y="208641"/>
              <a:chExt cx="515389" cy="515389"/>
            </a:xfrm>
          </p:grpSpPr>
          <p:sp>
            <p:nvSpPr>
              <p:cNvPr id="8" name="Oval 7">
                <a:extLst>
                  <a:ext uri="{FF2B5EF4-FFF2-40B4-BE49-F238E27FC236}">
                    <a16:creationId xmlns:a16="http://schemas.microsoft.com/office/drawing/2014/main" id="{1E91AFD8-5232-4436-8F66-D455AEE26613}"/>
                  </a:ext>
                </a:extLst>
              </p:cNvPr>
              <p:cNvSpPr/>
              <p:nvPr/>
            </p:nvSpPr>
            <p:spPr>
              <a:xfrm>
                <a:off x="11339518" y="208641"/>
                <a:ext cx="514430" cy="516257"/>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41992" name="Picture 8">
                <a:extLst>
                  <a:ext uri="{FF2B5EF4-FFF2-40B4-BE49-F238E27FC236}">
                    <a16:creationId xmlns:a16="http://schemas.microsoft.com/office/drawing/2014/main" id="{3AB6AB0A-EE4A-864B-8069-F465C0F11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437180" y="307262"/>
                <a:ext cx="318147" cy="318147"/>
              </a:xfrm>
              <a:prstGeom prst="rect">
                <a:avLst/>
              </a:prstGeom>
              <a:solidFill>
                <a:srgbClr val="44C3C6"/>
              </a:solidFill>
              <a:ln>
                <a:noFill/>
              </a:ln>
              <a:extLst>
                <a:ext uri="{91240B29-F687-4F45-9708-019B960494DF}">
                  <a14:hiddenLine xmlns:a14="http://schemas.microsoft.com/office/drawing/2010/main" w="9525">
                    <a:solidFill>
                      <a:srgbClr val="000000"/>
                    </a:solidFill>
                    <a:miter lim="800000"/>
                    <a:headEnd/>
                    <a:tailEnd/>
                  </a14:hiddenLine>
                </a:ext>
              </a:extLst>
            </p:spPr>
          </p:pic>
        </p:grpSp>
      </p:grpSp>
      <p:pic>
        <p:nvPicPr>
          <p:cNvPr id="41986" name="Picture 2">
            <a:extLst>
              <a:ext uri="{FF2B5EF4-FFF2-40B4-BE49-F238E27FC236}">
                <a16:creationId xmlns:a16="http://schemas.microsoft.com/office/drawing/2014/main" id="{18829538-1647-2740-8439-CAD463A16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438" y="1981200"/>
            <a:ext cx="50482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37CF4738-B739-4796-934A-C7018E556E48}"/>
              </a:ext>
            </a:extLst>
          </p:cNvPr>
          <p:cNvSpPr txBox="1"/>
          <p:nvPr/>
        </p:nvSpPr>
        <p:spPr>
          <a:xfrm>
            <a:off x="431800" y="2114550"/>
            <a:ext cx="2970213" cy="4524375"/>
          </a:xfrm>
          <a:prstGeom prst="rect">
            <a:avLst/>
          </a:prstGeom>
          <a:noFill/>
        </p:spPr>
        <p:txBody>
          <a:bodyPr>
            <a:spAutoFit/>
          </a:bodyPr>
          <a:lstStyle/>
          <a:p>
            <a:pPr>
              <a:defRPr/>
            </a:pPr>
            <a:r>
              <a:rPr lang="en-GB" dirty="0"/>
              <a:t>What is wellbeing</a:t>
            </a:r>
          </a:p>
          <a:p>
            <a:pPr>
              <a:defRPr/>
            </a:pPr>
            <a:endParaRPr lang="en-GB" dirty="0"/>
          </a:p>
          <a:p>
            <a:pPr>
              <a:defRPr/>
            </a:pPr>
            <a:r>
              <a:rPr lang="en-GB" dirty="0"/>
              <a:t>How to measure it</a:t>
            </a:r>
          </a:p>
          <a:p>
            <a:pPr>
              <a:defRPr/>
            </a:pPr>
            <a:endParaRPr lang="en-GB" dirty="0"/>
          </a:p>
          <a:p>
            <a:pPr>
              <a:defRPr/>
            </a:pPr>
            <a:r>
              <a:rPr lang="en-GB" dirty="0"/>
              <a:t>Community Wellbeing</a:t>
            </a:r>
          </a:p>
          <a:p>
            <a:pPr marL="285750" indent="-285750">
              <a:buFont typeface="Arial" panose="020B0604020202020204" pitchFamily="34" charset="0"/>
              <a:buChar char="•"/>
              <a:defRPr/>
            </a:pPr>
            <a:r>
              <a:rPr lang="en-GB" dirty="0"/>
              <a:t>People relationships</a:t>
            </a:r>
          </a:p>
          <a:p>
            <a:pPr marL="285750" indent="-285750">
              <a:buFont typeface="Arial" panose="020B0604020202020204" pitchFamily="34" charset="0"/>
              <a:buChar char="•"/>
              <a:defRPr/>
            </a:pPr>
            <a:r>
              <a:rPr lang="en-GB" dirty="0"/>
              <a:t>Built &amp; natural environment</a:t>
            </a:r>
          </a:p>
          <a:p>
            <a:pPr marL="285750" indent="-285750">
              <a:buFont typeface="Arial" panose="020B0604020202020204" pitchFamily="34" charset="0"/>
              <a:buChar char="•"/>
              <a:defRPr/>
            </a:pPr>
            <a:r>
              <a:rPr lang="en-GB" dirty="0"/>
              <a:t>Power and decision making</a:t>
            </a:r>
          </a:p>
          <a:p>
            <a:pPr>
              <a:defRPr/>
            </a:pPr>
            <a:endParaRPr lang="en-GB" dirty="0"/>
          </a:p>
          <a:p>
            <a:pPr>
              <a:defRPr/>
            </a:pPr>
            <a:r>
              <a:rPr lang="en-GB" dirty="0"/>
              <a:t>Culture &amp; Sport</a:t>
            </a:r>
          </a:p>
          <a:p>
            <a:pPr>
              <a:defRPr/>
            </a:pPr>
            <a:endParaRPr lang="en-GB" dirty="0"/>
          </a:p>
          <a:p>
            <a:pPr>
              <a:defRPr/>
            </a:pPr>
            <a:r>
              <a:rPr lang="en-GB" dirty="0"/>
              <a:t>Work</a:t>
            </a:r>
          </a:p>
          <a:p>
            <a:pPr>
              <a:defRPr/>
            </a:pPr>
            <a:endParaRPr lang="en-GB" dirty="0"/>
          </a:p>
          <a:p>
            <a:pPr>
              <a:defRPr/>
            </a:pPr>
            <a:r>
              <a:rPr lang="en-GB" dirty="0"/>
              <a:t>Adult Learning  </a:t>
            </a:r>
          </a:p>
        </p:txBody>
      </p:sp>
      <p:sp>
        <p:nvSpPr>
          <p:cNvPr id="12" name="Title 1">
            <a:extLst>
              <a:ext uri="{FF2B5EF4-FFF2-40B4-BE49-F238E27FC236}">
                <a16:creationId xmlns:a16="http://schemas.microsoft.com/office/drawing/2014/main" id="{7CEB4401-027C-4642-870D-D106E6AB673A}"/>
              </a:ext>
            </a:extLst>
          </p:cNvPr>
          <p:cNvSpPr>
            <a:spLocks noGrp="1"/>
          </p:cNvSpPr>
          <p:nvPr>
            <p:ph type="title"/>
          </p:nvPr>
        </p:nvSpPr>
        <p:spPr>
          <a:xfrm>
            <a:off x="2774379" y="241872"/>
            <a:ext cx="8394700" cy="628650"/>
          </a:xfrm>
        </p:spPr>
        <p:txBody>
          <a:body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Knowledge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0F6B73A-C067-BA4B-A5C8-7399A9ACECB3}"/>
              </a:ext>
            </a:extLst>
          </p:cNvPr>
          <p:cNvSpPr txBox="1">
            <a:spLocks noChangeArrowheads="1"/>
          </p:cNvSpPr>
          <p:nvPr/>
        </p:nvSpPr>
        <p:spPr bwMode="auto">
          <a:xfrm>
            <a:off x="428625" y="1614488"/>
            <a:ext cx="5659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Lucida Grande" panose="020B0600040502020204" pitchFamily="34" charset="0"/>
              <a:buChar char="—"/>
              <a:defRPr sz="1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r>
              <a:rPr lang="en-GB" altLang="en-US" sz="1800">
                <a:latin typeface="Calibri" panose="020F0502020204030204" pitchFamily="34" charset="0"/>
              </a:rPr>
              <a:t> </a:t>
            </a:r>
          </a:p>
          <a:p>
            <a:pPr>
              <a:spcBef>
                <a:spcPct val="0"/>
              </a:spcBef>
            </a:pPr>
            <a:endParaRPr lang="en-GB" altLang="en-US" sz="1800">
              <a:latin typeface="Calibri" panose="020F0502020204030204" pitchFamily="34" charset="0"/>
            </a:endParaRPr>
          </a:p>
        </p:txBody>
      </p:sp>
      <p:pic>
        <p:nvPicPr>
          <p:cNvPr id="21507" name="Picture 3">
            <a:extLst>
              <a:ext uri="{FF2B5EF4-FFF2-40B4-BE49-F238E27FC236}">
                <a16:creationId xmlns:a16="http://schemas.microsoft.com/office/drawing/2014/main" id="{249AA07B-8D33-3642-9422-7AD5A2CB8F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219" y="1034034"/>
            <a:ext cx="5964237"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3411695-C0ED-134C-BC21-D2A1FDF27F59}"/>
              </a:ext>
            </a:extLst>
          </p:cNvPr>
          <p:cNvSpPr>
            <a:spLocks noGrp="1"/>
          </p:cNvSpPr>
          <p:nvPr>
            <p:ph type="title"/>
          </p:nvPr>
        </p:nvSpPr>
        <p:spPr>
          <a:xfrm>
            <a:off x="2493963" y="229680"/>
            <a:ext cx="8394700" cy="628650"/>
          </a:xfrm>
        </p:spPr>
        <p:txBody>
          <a:body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Knowledge</a:t>
            </a:r>
          </a:p>
        </p:txBody>
      </p:sp>
      <p:graphicFrame>
        <p:nvGraphicFramePr>
          <p:cNvPr id="6" name="Content Placeholder 5">
            <a:extLst>
              <a:ext uri="{FF2B5EF4-FFF2-40B4-BE49-F238E27FC236}">
                <a16:creationId xmlns:a16="http://schemas.microsoft.com/office/drawing/2014/main" id="{81736707-E03E-1441-B70E-0796A9996451}"/>
              </a:ext>
            </a:extLst>
          </p:cNvPr>
          <p:cNvGraphicFramePr>
            <a:graphicFrameLocks/>
          </p:cNvGraphicFramePr>
          <p:nvPr>
            <p:extLst>
              <p:ext uri="{D42A27DB-BD31-4B8C-83A1-F6EECF244321}">
                <p14:modId xmlns:p14="http://schemas.microsoft.com/office/powerpoint/2010/main" val="1707931071"/>
              </p:ext>
            </p:extLst>
          </p:nvPr>
        </p:nvGraphicFramePr>
        <p:xfrm>
          <a:off x="6492726" y="1124744"/>
          <a:ext cx="2880320" cy="57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BC1A49A6-9698-5B4F-90DD-F006DBB19EDF}"/>
              </a:ext>
            </a:extLst>
          </p:cNvPr>
          <p:cNvSpPr>
            <a:spLocks noGrp="1"/>
          </p:cNvSpPr>
          <p:nvPr>
            <p:ph type="title"/>
          </p:nvPr>
        </p:nvSpPr>
        <p:spPr/>
        <p:txBody>
          <a:bodyPr/>
          <a:lstStyle/>
          <a:p>
            <a:r>
              <a:rPr lang="en-GB" altLang="en-US" dirty="0">
                <a:latin typeface="Arial" panose="020B0604020202020204" pitchFamily="34" charset="0"/>
                <a:ea typeface="ＭＳ Ｐゴシック" panose="020B0600070205080204" pitchFamily="34" charset="-128"/>
                <a:cs typeface="Arial" panose="020B0604020202020204" pitchFamily="34" charset="0"/>
              </a:rPr>
              <a:t>Code of Ethics</a:t>
            </a:r>
          </a:p>
        </p:txBody>
      </p:sp>
      <p:sp>
        <p:nvSpPr>
          <p:cNvPr id="3" name="Content Placeholder 2">
            <a:extLst>
              <a:ext uri="{FF2B5EF4-FFF2-40B4-BE49-F238E27FC236}">
                <a16:creationId xmlns:a16="http://schemas.microsoft.com/office/drawing/2014/main" id="{F8E8776A-FE58-C64A-B172-9848BB6DE11D}"/>
              </a:ext>
            </a:extLst>
          </p:cNvPr>
          <p:cNvSpPr>
            <a:spLocks noGrp="1"/>
          </p:cNvSpPr>
          <p:nvPr>
            <p:ph sz="half" idx="1"/>
          </p:nvPr>
        </p:nvSpPr>
        <p:spPr>
          <a:xfrm>
            <a:off x="360363" y="1760538"/>
            <a:ext cx="6064821" cy="4732337"/>
          </a:xfrm>
        </p:spPr>
        <p:txBody>
          <a:bodyPr/>
          <a:lstStyle/>
          <a:p>
            <a:pPr marL="285750" indent="-285750">
              <a:buFont typeface="Arial" panose="020B0604020202020204" pitchFamily="34" charset="0"/>
              <a:buChar char="•"/>
              <a:defRPr/>
            </a:pPr>
            <a:r>
              <a:rPr lang="en-GB" dirty="0">
                <a:ea typeface="+mn-ea"/>
              </a:rPr>
              <a:t>First Code of Ethics for Policing.</a:t>
            </a:r>
          </a:p>
          <a:p>
            <a:pPr marL="285750" indent="-285750">
              <a:buFont typeface="Arial" panose="020B0604020202020204" pitchFamily="34" charset="0"/>
              <a:buChar char="•"/>
              <a:defRPr/>
            </a:pPr>
            <a:r>
              <a:rPr lang="en-GB" dirty="0">
                <a:ea typeface="+mn-ea"/>
              </a:rPr>
              <a:t>Nine Policing Principles.</a:t>
            </a:r>
          </a:p>
          <a:p>
            <a:pPr marL="285750" indent="-285750">
              <a:buFont typeface="Arial" panose="020B0604020202020204" pitchFamily="34" charset="0"/>
              <a:buChar char="•"/>
              <a:defRPr/>
            </a:pPr>
            <a:r>
              <a:rPr lang="en-GB" dirty="0">
                <a:ea typeface="+mn-ea"/>
              </a:rPr>
              <a:t>Aims to support each member of the policing profession to deliver the highest professional standards in their service to the public. </a:t>
            </a:r>
          </a:p>
          <a:p>
            <a:pPr marL="285750" indent="-285750">
              <a:buFont typeface="Arial" panose="020B0604020202020204" pitchFamily="34" charset="0"/>
              <a:buChar char="•"/>
              <a:defRPr/>
            </a:pPr>
            <a:endParaRPr lang="en-GB" dirty="0">
              <a:ea typeface="+mn-ea"/>
            </a:endParaRPr>
          </a:p>
          <a:p>
            <a:pPr marL="285750" indent="-285750">
              <a:buFont typeface="Arial" panose="020B0604020202020204" pitchFamily="34" charset="0"/>
              <a:buChar char="•"/>
              <a:defRPr/>
            </a:pPr>
            <a:endParaRPr lang="en-GB" dirty="0">
              <a:ea typeface="+mn-ea"/>
            </a:endParaRPr>
          </a:p>
          <a:p>
            <a:pPr marL="285750" indent="-285750">
              <a:buFont typeface="Arial" panose="020B0604020202020204" pitchFamily="34" charset="0"/>
              <a:buChar char="•"/>
              <a:defRPr/>
            </a:pPr>
            <a:endParaRPr lang="en-GB" dirty="0">
              <a:ea typeface="+mn-ea"/>
            </a:endParaRPr>
          </a:p>
          <a:p>
            <a:pPr marL="285750" indent="-285750">
              <a:buFont typeface="Arial" panose="020B0604020202020204" pitchFamily="34" charset="0"/>
              <a:buChar char="•"/>
              <a:defRPr/>
            </a:pPr>
            <a:endParaRPr lang="en-GB" dirty="0">
              <a:ea typeface="+mn-ea"/>
            </a:endParaRPr>
          </a:p>
          <a:p>
            <a:pPr marL="285750" indent="-285750">
              <a:buFont typeface="Arial" panose="020B0604020202020204" pitchFamily="34" charset="0"/>
              <a:buChar char="•"/>
              <a:defRPr/>
            </a:pPr>
            <a:endParaRPr lang="en-GB" dirty="0">
              <a:ea typeface="+mn-ea"/>
            </a:endParaRPr>
          </a:p>
          <a:p>
            <a:pPr marL="0" indent="0">
              <a:defRPr/>
            </a:pPr>
            <a:endParaRPr lang="en-GB" dirty="0">
              <a:ea typeface="+mn-ea"/>
            </a:endParaRPr>
          </a:p>
          <a:p>
            <a:pPr marL="0" indent="0">
              <a:defRPr/>
            </a:pPr>
            <a:endParaRPr lang="en-GB" dirty="0">
              <a:ea typeface="+mn-ea"/>
            </a:endParaRPr>
          </a:p>
          <a:p>
            <a:pPr marL="0" indent="0">
              <a:defRPr/>
            </a:pPr>
            <a:r>
              <a:rPr lang="en-GB" dirty="0">
                <a:ea typeface="+mn-ea"/>
              </a:rPr>
              <a:t>Other ongoing integrity work:</a:t>
            </a:r>
          </a:p>
          <a:p>
            <a:pPr marL="285750" indent="-285750">
              <a:buFont typeface="Arial" panose="020B0604020202020204" pitchFamily="34" charset="0"/>
              <a:buChar char="•"/>
              <a:defRPr/>
            </a:pPr>
            <a:r>
              <a:rPr lang="en-GB" dirty="0">
                <a:ea typeface="+mn-ea"/>
              </a:rPr>
              <a:t>Vetting Code of Practice and Authorised Professional Practice.</a:t>
            </a:r>
          </a:p>
          <a:p>
            <a:pPr marL="285750" indent="-285750">
              <a:buFont typeface="Arial" panose="020B0604020202020204" pitchFamily="34" charset="0"/>
              <a:buChar char="•"/>
              <a:defRPr/>
            </a:pPr>
            <a:r>
              <a:rPr lang="en-GB" dirty="0">
                <a:ea typeface="+mn-ea"/>
              </a:rPr>
              <a:t>Whistleblowing Guidance</a:t>
            </a:r>
          </a:p>
          <a:p>
            <a:pPr marL="0" indent="0">
              <a:defRPr/>
            </a:pPr>
            <a:endParaRPr lang="en-GB" dirty="0">
              <a:ea typeface="+mn-ea"/>
            </a:endParaRPr>
          </a:p>
          <a:p>
            <a:pPr marL="0" indent="0">
              <a:defRPr/>
            </a:pPr>
            <a:endParaRPr lang="en-GB" dirty="0">
              <a:ea typeface="+mn-ea"/>
            </a:endParaRPr>
          </a:p>
        </p:txBody>
      </p:sp>
      <p:pic>
        <p:nvPicPr>
          <p:cNvPr id="28676" name="Picture 5">
            <a:extLst>
              <a:ext uri="{FF2B5EF4-FFF2-40B4-BE49-F238E27FC236}">
                <a16:creationId xmlns:a16="http://schemas.microsoft.com/office/drawing/2014/main" id="{5E8B861A-B2A4-DF43-8743-93EABCD81E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151" y="3588639"/>
            <a:ext cx="55245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a:extLst>
              <a:ext uri="{FF2B5EF4-FFF2-40B4-BE49-F238E27FC236}">
                <a16:creationId xmlns:a16="http://schemas.microsoft.com/office/drawing/2014/main" id="{59479E8C-7D16-5E4C-87C1-19292085DBAF}"/>
              </a:ext>
            </a:extLst>
          </p:cNvPr>
          <p:cNvGraphicFramePr>
            <a:graphicFrameLocks/>
          </p:cNvGraphicFramePr>
          <p:nvPr>
            <p:extLst>
              <p:ext uri="{D42A27DB-BD31-4B8C-83A1-F6EECF244321}">
                <p14:modId xmlns:p14="http://schemas.microsoft.com/office/powerpoint/2010/main" val="2186834219"/>
              </p:ext>
            </p:extLst>
          </p:nvPr>
        </p:nvGraphicFramePr>
        <p:xfrm>
          <a:off x="5700246" y="1124744"/>
          <a:ext cx="2880320" cy="57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292AE981-9E06-E440-8195-377F590C8A1C}"/>
              </a:ext>
            </a:extLst>
          </p:cNvPr>
          <p:cNvSpPr txBox="1">
            <a:spLocks/>
          </p:cNvSpPr>
          <p:nvPr/>
        </p:nvSpPr>
        <p:spPr bwMode="auto">
          <a:xfrm>
            <a:off x="2349836" y="225543"/>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Standards</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3AAA385E-DAF1-374C-91F0-99CEB1ED49FD}"/>
              </a:ext>
            </a:extLst>
          </p:cNvPr>
          <p:cNvSpPr>
            <a:spLocks noGrp="1"/>
          </p:cNvSpPr>
          <p:nvPr>
            <p:ph type="title"/>
          </p:nvPr>
        </p:nvSpPr>
        <p:spPr>
          <a:xfrm>
            <a:off x="323787" y="1509840"/>
            <a:ext cx="5528373" cy="628650"/>
          </a:xfrm>
        </p:spPr>
        <p:txBody>
          <a:bodyPr/>
          <a:lstStyle/>
          <a:p>
            <a:r>
              <a:rPr lang="en-GB" altLang="en-US" dirty="0">
                <a:latin typeface="Arial" panose="020B0604020202020204" pitchFamily="34" charset="0"/>
                <a:ea typeface="ＭＳ Ｐゴシック" panose="020B0600070205080204" pitchFamily="34" charset="-128"/>
                <a:cs typeface="Arial" panose="020B0604020202020204" pitchFamily="34" charset="0"/>
              </a:rPr>
              <a:t>Authorised Professional Practice (APP)</a:t>
            </a:r>
          </a:p>
        </p:txBody>
      </p:sp>
      <p:sp>
        <p:nvSpPr>
          <p:cNvPr id="3" name="Content Placeholder 2">
            <a:extLst>
              <a:ext uri="{FF2B5EF4-FFF2-40B4-BE49-F238E27FC236}">
                <a16:creationId xmlns:a16="http://schemas.microsoft.com/office/drawing/2014/main" id="{5F3F9F54-1C13-CA40-952D-D2BF085A1FBD}"/>
              </a:ext>
            </a:extLst>
          </p:cNvPr>
          <p:cNvSpPr>
            <a:spLocks noGrp="1"/>
          </p:cNvSpPr>
          <p:nvPr>
            <p:ph sz="half" idx="1"/>
          </p:nvPr>
        </p:nvSpPr>
        <p:spPr>
          <a:xfrm>
            <a:off x="299403" y="2626170"/>
            <a:ext cx="4431093" cy="4732337"/>
          </a:xfrm>
        </p:spPr>
        <p:txBody>
          <a:bodyPr/>
          <a:lstStyle/>
          <a:p>
            <a:pPr marL="285750" indent="-285750">
              <a:buFont typeface="Arial" panose="020B0604020202020204" pitchFamily="34" charset="0"/>
              <a:buChar char="•"/>
              <a:defRPr/>
            </a:pPr>
            <a:endParaRPr lang="en-GB" dirty="0">
              <a:ea typeface="+mn-ea"/>
            </a:endParaRPr>
          </a:p>
          <a:p>
            <a:pPr marL="285750" indent="-285750">
              <a:buFont typeface="Arial" panose="020B0604020202020204" pitchFamily="34" charset="0"/>
              <a:buChar char="•"/>
              <a:defRPr/>
            </a:pPr>
            <a:r>
              <a:rPr lang="en-GB" dirty="0">
                <a:ea typeface="+mn-ea"/>
              </a:rPr>
              <a:t>Updated our APP on Child Sexual Exploitation twice to take into account recent operations.</a:t>
            </a:r>
          </a:p>
          <a:p>
            <a:pPr marL="285750" indent="-285750">
              <a:buFont typeface="Arial" panose="020B0604020202020204" pitchFamily="34" charset="0"/>
              <a:buChar char="•"/>
              <a:defRPr/>
            </a:pPr>
            <a:endParaRPr lang="en-GB" dirty="0">
              <a:ea typeface="+mn-ea"/>
            </a:endParaRPr>
          </a:p>
          <a:p>
            <a:pPr marL="285750" indent="-285750">
              <a:buFont typeface="Arial" panose="020B0604020202020204" pitchFamily="34" charset="0"/>
              <a:buChar char="•"/>
              <a:defRPr/>
            </a:pPr>
            <a:r>
              <a:rPr lang="en-GB" dirty="0">
                <a:ea typeface="+mn-ea"/>
              </a:rPr>
              <a:t>Released APP on Domestic Abuse.</a:t>
            </a:r>
            <a:br>
              <a:rPr lang="en-GB" dirty="0">
                <a:ea typeface="+mn-ea"/>
              </a:rPr>
            </a:br>
            <a:endParaRPr lang="en-GB" dirty="0">
              <a:ea typeface="+mn-ea"/>
            </a:endParaRPr>
          </a:p>
          <a:p>
            <a:pPr marL="285750" indent="-285750">
              <a:buFont typeface="Arial" panose="020B0604020202020204" pitchFamily="34" charset="0"/>
              <a:buChar char="•"/>
              <a:defRPr/>
            </a:pPr>
            <a:r>
              <a:rPr lang="en-GB" dirty="0">
                <a:ea typeface="+mn-ea"/>
              </a:rPr>
              <a:t>Completed a consultation on Mental Health APP.</a:t>
            </a:r>
            <a:br>
              <a:rPr lang="en-GB" dirty="0">
                <a:ea typeface="+mn-ea"/>
              </a:rPr>
            </a:br>
            <a:endParaRPr lang="en-GB" dirty="0">
              <a:ea typeface="+mn-ea"/>
            </a:endParaRPr>
          </a:p>
          <a:p>
            <a:pPr marL="285750" indent="-285750">
              <a:buFont typeface="Arial" panose="020B0604020202020204" pitchFamily="34" charset="0"/>
              <a:buChar char="•"/>
              <a:defRPr/>
            </a:pPr>
            <a:r>
              <a:rPr lang="en-GB" dirty="0">
                <a:ea typeface="+mn-ea"/>
              </a:rPr>
              <a:t>About to lay a Vetting Code of Practice and Authorised Professional Practice.</a:t>
            </a:r>
          </a:p>
          <a:p>
            <a:pPr marL="0" indent="0">
              <a:defRPr/>
            </a:pPr>
            <a:endParaRPr lang="en-GB" dirty="0">
              <a:ea typeface="+mn-ea"/>
            </a:endParaRPr>
          </a:p>
        </p:txBody>
      </p:sp>
      <p:graphicFrame>
        <p:nvGraphicFramePr>
          <p:cNvPr id="5" name="Content Placeholder 5">
            <a:extLst>
              <a:ext uri="{FF2B5EF4-FFF2-40B4-BE49-F238E27FC236}">
                <a16:creationId xmlns:a16="http://schemas.microsoft.com/office/drawing/2014/main" id="{1A14A14B-2F0B-3C41-9807-EBD66B8318FC}"/>
              </a:ext>
            </a:extLst>
          </p:cNvPr>
          <p:cNvGraphicFramePr>
            <a:graphicFrameLocks/>
          </p:cNvGraphicFramePr>
          <p:nvPr>
            <p:extLst>
              <p:ext uri="{D42A27DB-BD31-4B8C-83A1-F6EECF244321}">
                <p14:modId xmlns:p14="http://schemas.microsoft.com/office/powerpoint/2010/main" val="3761769254"/>
              </p:ext>
            </p:extLst>
          </p:nvPr>
        </p:nvGraphicFramePr>
        <p:xfrm>
          <a:off x="5700246" y="1124744"/>
          <a:ext cx="288032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3E4D3233-CDBD-0C47-A289-082F1A559EB4}"/>
              </a:ext>
            </a:extLst>
          </p:cNvPr>
          <p:cNvSpPr txBox="1">
            <a:spLocks/>
          </p:cNvSpPr>
          <p:nvPr/>
        </p:nvSpPr>
        <p:spPr bwMode="auto">
          <a:xfrm>
            <a:off x="2349836" y="225543"/>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Standards</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4D3233-CDBD-0C47-A289-082F1A559EB4}"/>
              </a:ext>
            </a:extLst>
          </p:cNvPr>
          <p:cNvSpPr txBox="1">
            <a:spLocks/>
          </p:cNvSpPr>
          <p:nvPr/>
        </p:nvSpPr>
        <p:spPr bwMode="auto">
          <a:xfrm>
            <a:off x="3329550" y="274529"/>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Standards</a:t>
            </a:r>
          </a:p>
        </p:txBody>
      </p:sp>
      <p:pic>
        <p:nvPicPr>
          <p:cNvPr id="10" name="Picture 9">
            <a:extLst>
              <a:ext uri="{FF2B5EF4-FFF2-40B4-BE49-F238E27FC236}">
                <a16:creationId xmlns:a16="http://schemas.microsoft.com/office/drawing/2014/main" id="{035F025C-BC15-1247-AC7C-8C54EC08D1AF}"/>
              </a:ext>
            </a:extLst>
          </p:cNvPr>
          <p:cNvPicPr>
            <a:picLocks noChangeAspect="1"/>
          </p:cNvPicPr>
          <p:nvPr/>
        </p:nvPicPr>
        <p:blipFill rotWithShape="1">
          <a:blip r:embed="rId2">
            <a:extLst>
              <a:ext uri="{28A0092B-C50C-407E-A947-70E740481C1C}">
                <a14:useLocalDpi xmlns:a14="http://schemas.microsoft.com/office/drawing/2010/main" val="0"/>
              </a:ext>
            </a:extLst>
          </a:blip>
          <a:srcRect l="6388" r="7263"/>
          <a:stretch/>
        </p:blipFill>
        <p:spPr>
          <a:xfrm rot="19753632">
            <a:off x="1051101" y="1968256"/>
            <a:ext cx="2308207" cy="3668008"/>
          </a:xfrm>
          <a:prstGeom prst="rect">
            <a:avLst/>
          </a:prstGeom>
        </p:spPr>
      </p:pic>
      <p:pic>
        <p:nvPicPr>
          <p:cNvPr id="11" name="Picture 10">
            <a:extLst>
              <a:ext uri="{FF2B5EF4-FFF2-40B4-BE49-F238E27FC236}">
                <a16:creationId xmlns:a16="http://schemas.microsoft.com/office/drawing/2014/main" id="{F93B31DB-2A7A-E940-98B9-352F37685DD0}"/>
              </a:ext>
            </a:extLst>
          </p:cNvPr>
          <p:cNvPicPr>
            <a:picLocks noChangeAspect="1"/>
          </p:cNvPicPr>
          <p:nvPr/>
        </p:nvPicPr>
        <p:blipFill rotWithShape="1">
          <a:blip r:embed="rId3">
            <a:extLst>
              <a:ext uri="{28A0092B-C50C-407E-A947-70E740481C1C}">
                <a14:useLocalDpi xmlns:a14="http://schemas.microsoft.com/office/drawing/2010/main" val="0"/>
              </a:ext>
            </a:extLst>
          </a:blip>
          <a:srcRect t="3443" r="3460"/>
          <a:stretch/>
        </p:blipFill>
        <p:spPr>
          <a:xfrm rot="19753632">
            <a:off x="3207309" y="2255824"/>
            <a:ext cx="2580597" cy="3641571"/>
          </a:xfrm>
          <a:prstGeom prst="rect">
            <a:avLst/>
          </a:prstGeom>
        </p:spPr>
      </p:pic>
      <p:pic>
        <p:nvPicPr>
          <p:cNvPr id="12" name="Picture 11">
            <a:extLst>
              <a:ext uri="{FF2B5EF4-FFF2-40B4-BE49-F238E27FC236}">
                <a16:creationId xmlns:a16="http://schemas.microsoft.com/office/drawing/2014/main" id="{4E6B2C92-C725-5D46-BF4F-71D428465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15052">
            <a:off x="5616952" y="2252728"/>
            <a:ext cx="2671753" cy="4033133"/>
          </a:xfrm>
          <a:prstGeom prst="rect">
            <a:avLst/>
          </a:prstGeom>
        </p:spPr>
      </p:pic>
    </p:spTree>
    <p:extLst>
      <p:ext uri="{BB962C8B-B14F-4D97-AF65-F5344CB8AC3E}">
        <p14:creationId xmlns:p14="http://schemas.microsoft.com/office/powerpoint/2010/main" val="312760257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C5894FD5-61B8-FD4F-9A99-0C4838DE093A}"/>
              </a:ext>
            </a:extLst>
          </p:cNvPr>
          <p:cNvSpPr>
            <a:spLocks noGrp="1"/>
          </p:cNvSpPr>
          <p:nvPr>
            <p:ph type="title"/>
          </p:nvPr>
        </p:nvSpPr>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Development of Training</a:t>
            </a:r>
          </a:p>
        </p:txBody>
      </p:sp>
      <p:sp>
        <p:nvSpPr>
          <p:cNvPr id="23554" name="Content Placeholder 2">
            <a:extLst>
              <a:ext uri="{FF2B5EF4-FFF2-40B4-BE49-F238E27FC236}">
                <a16:creationId xmlns:a16="http://schemas.microsoft.com/office/drawing/2014/main" id="{6B9458AD-AF3A-4443-B266-A2694A370949}"/>
              </a:ext>
            </a:extLst>
          </p:cNvPr>
          <p:cNvSpPr>
            <a:spLocks noGrp="1"/>
          </p:cNvSpPr>
          <p:nvPr>
            <p:ph sz="half" idx="1"/>
          </p:nvPr>
        </p:nvSpPr>
        <p:spPr>
          <a:xfrm>
            <a:off x="360363" y="1760538"/>
            <a:ext cx="5308917" cy="4732337"/>
          </a:xfrm>
        </p:spPr>
        <p:txBody>
          <a:bodyPr/>
          <a:lstStyle/>
          <a:p>
            <a:pPr marL="285750" indent="-285750">
              <a:buFontTx/>
              <a:buChar char="•"/>
            </a:pPr>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Tx/>
              <a:buChar char="•"/>
            </a:pPr>
            <a:r>
              <a:rPr lang="en-GB" altLang="en-US" dirty="0">
                <a:latin typeface="Arial" panose="020B0604020202020204" pitchFamily="34" charset="0"/>
                <a:ea typeface="ＭＳ Ｐゴシック" panose="020B0600070205080204" pitchFamily="34" charset="-128"/>
                <a:cs typeface="Arial" panose="020B0604020202020204" pitchFamily="34" charset="0"/>
              </a:rPr>
              <a:t>Worked with Safer Lives Charity to develop a training course on Domestic Abuse.</a:t>
            </a:r>
          </a:p>
          <a:p>
            <a:pPr marL="285750" indent="-285750">
              <a:buFontTx/>
              <a:buChar char="•"/>
            </a:pPr>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Tx/>
              <a:buChar char="•"/>
            </a:pPr>
            <a:r>
              <a:rPr lang="en-GB" altLang="en-US" dirty="0">
                <a:latin typeface="Arial" panose="020B0604020202020204" pitchFamily="34" charset="0"/>
                <a:ea typeface="ＭＳ Ｐゴシック" panose="020B0600070205080204" pitchFamily="34" charset="-128"/>
                <a:cs typeface="Arial" panose="020B0604020202020204" pitchFamily="34" charset="0"/>
              </a:rPr>
              <a:t>Developed the Mainstream Cyber Crime Training packages to help officers understand how to investigate online crime.</a:t>
            </a:r>
          </a:p>
          <a:p>
            <a:pPr marL="285750" indent="-285750">
              <a:buFontTx/>
              <a:buChar char="•"/>
            </a:pPr>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Tx/>
              <a:buChar char="•"/>
            </a:pPr>
            <a:r>
              <a:rPr lang="en-GB" altLang="en-US" dirty="0">
                <a:latin typeface="Arial" panose="020B0604020202020204" pitchFamily="34" charset="0"/>
                <a:ea typeface="ＭＳ Ｐゴシック" panose="020B0600070205080204" pitchFamily="34" charset="-128"/>
                <a:cs typeface="Arial" panose="020B0604020202020204" pitchFamily="34" charset="0"/>
              </a:rPr>
              <a:t>Delivered a suite of training products to help combat child sexual exploitation and abuse.</a:t>
            </a:r>
          </a:p>
          <a:p>
            <a:pPr marL="285750" indent="-285750"/>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Tx/>
              <a:buChar char="•"/>
            </a:pPr>
            <a:r>
              <a:rPr lang="en-GB" altLang="en-US" dirty="0">
                <a:latin typeface="Arial" panose="020B0604020202020204" pitchFamily="34" charset="0"/>
                <a:ea typeface="ＭＳ Ｐゴシック" panose="020B0600070205080204" pitchFamily="34" charset="-128"/>
                <a:cs typeface="Arial" panose="020B0604020202020204" pitchFamily="34" charset="0"/>
              </a:rPr>
              <a:t>Developed a new training programme for every police force crime registrar to support greater consistency in crime recording across the country. </a:t>
            </a:r>
            <a:br>
              <a:rPr lang="en-GB" altLang="en-US" dirty="0">
                <a:latin typeface="Arial" panose="020B0604020202020204" pitchFamily="34" charset="0"/>
                <a:ea typeface="ＭＳ Ｐゴシック" panose="020B0600070205080204" pitchFamily="34" charset="-128"/>
                <a:cs typeface="Arial" panose="020B0604020202020204" pitchFamily="34" charset="0"/>
              </a:rPr>
            </a:br>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Tx/>
              <a:buChar char="•"/>
            </a:pPr>
            <a:r>
              <a:rPr lang="en-GB" altLang="en-US" dirty="0">
                <a:latin typeface="Arial" panose="020B0604020202020204" pitchFamily="34" charset="0"/>
                <a:ea typeface="ＭＳ Ｐゴシック" panose="020B0600070205080204" pitchFamily="34" charset="-128"/>
                <a:cs typeface="Arial" panose="020B0604020202020204" pitchFamily="34" charset="0"/>
              </a:rPr>
              <a:t>Delivered Strategic Command Course to all chief officers of the future.</a:t>
            </a:r>
            <a:br>
              <a:rPr lang="en-GB" altLang="en-US" dirty="0">
                <a:latin typeface="Arial" panose="020B0604020202020204" pitchFamily="34" charset="0"/>
                <a:ea typeface="ＭＳ Ｐゴシック" panose="020B0600070205080204" pitchFamily="34" charset="-128"/>
                <a:cs typeface="Arial" panose="020B0604020202020204" pitchFamily="34" charset="0"/>
              </a:rPr>
            </a:br>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5" name="Slide Number Placeholder 4">
            <a:extLst>
              <a:ext uri="{FF2B5EF4-FFF2-40B4-BE49-F238E27FC236}">
                <a16:creationId xmlns:a16="http://schemas.microsoft.com/office/drawing/2014/main" id="{2ADBFA05-A2DB-6645-A027-83977FF992B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Lucida Grande" panose="020B0600040502020204" pitchFamily="34" charset="0"/>
              <a:buChar char="—"/>
              <a:defRPr sz="1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E15392E-8779-4B41-8228-6197C056E79D}" type="slidenum">
              <a:rPr lang="en-US" altLang="en-US" sz="1200">
                <a:solidFill>
                  <a:srgbClr val="8A8994"/>
                </a:solidFill>
              </a:rPr>
              <a:pPr>
                <a:spcBef>
                  <a:spcPct val="0"/>
                </a:spcBef>
              </a:pPr>
              <a:t>19</a:t>
            </a:fld>
            <a:endParaRPr lang="en-US" altLang="en-US" sz="1200">
              <a:solidFill>
                <a:srgbClr val="8A8994"/>
              </a:solidFill>
            </a:endParaRPr>
          </a:p>
        </p:txBody>
      </p:sp>
      <p:graphicFrame>
        <p:nvGraphicFramePr>
          <p:cNvPr id="5" name="Content Placeholder 5">
            <a:extLst>
              <a:ext uri="{FF2B5EF4-FFF2-40B4-BE49-F238E27FC236}">
                <a16:creationId xmlns:a16="http://schemas.microsoft.com/office/drawing/2014/main" id="{4096EF5C-A11D-9642-8E9B-F7E213F80D91}"/>
              </a:ext>
            </a:extLst>
          </p:cNvPr>
          <p:cNvGraphicFramePr>
            <a:graphicFrameLocks/>
          </p:cNvGraphicFramePr>
          <p:nvPr>
            <p:extLst>
              <p:ext uri="{D42A27DB-BD31-4B8C-83A1-F6EECF244321}">
                <p14:modId xmlns:p14="http://schemas.microsoft.com/office/powerpoint/2010/main" val="2768727986"/>
              </p:ext>
            </p:extLst>
          </p:nvPr>
        </p:nvGraphicFramePr>
        <p:xfrm>
          <a:off x="5700246" y="1124744"/>
          <a:ext cx="288032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0BFB29A3-75FE-F846-99E6-5916F64D4AD3}"/>
              </a:ext>
            </a:extLst>
          </p:cNvPr>
          <p:cNvSpPr txBox="1">
            <a:spLocks/>
          </p:cNvSpPr>
          <p:nvPr/>
        </p:nvSpPr>
        <p:spPr bwMode="auto">
          <a:xfrm>
            <a:off x="3329550" y="274529"/>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Education</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7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087" y="1030552"/>
            <a:ext cx="6342801" cy="5827448"/>
          </a:xfrm>
          <a:prstGeom prst="rect">
            <a:avLst/>
          </a:prstGeom>
        </p:spPr>
      </p:pic>
    </p:spTree>
    <p:extLst>
      <p:ext uri="{BB962C8B-B14F-4D97-AF65-F5344CB8AC3E}">
        <p14:creationId xmlns:p14="http://schemas.microsoft.com/office/powerpoint/2010/main" val="2807962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DD4EB1-C679-F140-9420-E15BD581D82C}"/>
              </a:ext>
            </a:extLst>
          </p:cNvPr>
          <p:cNvSpPr>
            <a:spLocks noChangeArrowheads="1"/>
          </p:cNvSpPr>
          <p:nvPr/>
        </p:nvSpPr>
        <p:spPr bwMode="auto">
          <a:xfrm>
            <a:off x="0" y="0"/>
            <a:ext cx="1843088" cy="6858000"/>
          </a:xfrm>
          <a:prstGeom prst="rect">
            <a:avLst/>
          </a:prstGeom>
          <a:solidFill>
            <a:srgbClr val="0070C0"/>
          </a:solidFill>
          <a:ln w="9525">
            <a:solidFill>
              <a:srgbClr val="0D0046"/>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GB" sz="1600" dirty="0">
                <a:solidFill>
                  <a:prstClr val="white"/>
                </a:solidFill>
                <a:latin typeface="+mn-lt"/>
                <a:ea typeface="+mn-ea"/>
              </a:rPr>
              <a:t>6 themes and 10 recommendations to support police leaders</a:t>
            </a:r>
          </a:p>
        </p:txBody>
      </p:sp>
      <p:pic>
        <p:nvPicPr>
          <p:cNvPr id="24579" name="Picture 2">
            <a:extLst>
              <a:ext uri="{FF2B5EF4-FFF2-40B4-BE49-F238E27FC236}">
                <a16:creationId xmlns:a16="http://schemas.microsoft.com/office/drawing/2014/main" id="{E4F41D53-854F-504C-A704-4E1D216770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0"/>
            <a:ext cx="6835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3">
            <a:extLst>
              <a:ext uri="{FF2B5EF4-FFF2-40B4-BE49-F238E27FC236}">
                <a16:creationId xmlns:a16="http://schemas.microsoft.com/office/drawing/2014/main" id="{E3F17663-17C3-DB4C-AF7F-C0C395D273BC}"/>
              </a:ext>
            </a:extLst>
          </p:cNvPr>
          <p:cNvSpPr txBox="1">
            <a:spLocks noChangeArrowheads="1"/>
          </p:cNvSpPr>
          <p:nvPr/>
        </p:nvSpPr>
        <p:spPr bwMode="auto">
          <a:xfrm>
            <a:off x="-1036638" y="304800"/>
            <a:ext cx="391477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Lucida Grande" panose="020B0600040502020204" pitchFamily="34" charset="0"/>
              <a:buChar char="—"/>
              <a:defRPr sz="1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pPr>
            <a:r>
              <a:rPr lang="en-GB" altLang="en-US" sz="1800" b="1">
                <a:solidFill>
                  <a:srgbClr val="FFFFFF"/>
                </a:solidFill>
                <a:latin typeface="Calibri" panose="020F0502020204030204" pitchFamily="34" charset="0"/>
              </a:rPr>
              <a:t>Summary of </a:t>
            </a:r>
          </a:p>
          <a:p>
            <a:pPr algn="ctr" eaLnBrk="1" hangingPunct="1">
              <a:spcBef>
                <a:spcPct val="0"/>
              </a:spcBef>
            </a:pPr>
            <a:r>
              <a:rPr lang="en-GB" altLang="en-US" sz="1800" b="1">
                <a:solidFill>
                  <a:srgbClr val="FFFFFF"/>
                </a:solidFill>
                <a:latin typeface="Calibri" panose="020F0502020204030204" pitchFamily="34" charset="0"/>
              </a:rPr>
              <a:t>recommendations </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ABC1E25C-C289-B543-869A-4C7D013957D2}"/>
              </a:ext>
            </a:extLst>
          </p:cNvPr>
          <p:cNvSpPr>
            <a:spLocks noGrp="1"/>
          </p:cNvSpPr>
          <p:nvPr>
            <p:ph type="title"/>
          </p:nvPr>
        </p:nvSpPr>
        <p:spPr>
          <a:xfrm>
            <a:off x="189675" y="1022160"/>
            <a:ext cx="5345493" cy="628650"/>
          </a:xfrm>
        </p:spPr>
        <p:txBody>
          <a:bodyPr/>
          <a:lstStyle/>
          <a:p>
            <a:r>
              <a:rPr lang="en-GB" altLang="en-US" dirty="0">
                <a:latin typeface="Arial" panose="020B0604020202020204" pitchFamily="34" charset="0"/>
                <a:ea typeface="ＭＳ Ｐゴシック" panose="020B0600070205080204" pitchFamily="34" charset="-128"/>
                <a:cs typeface="Arial" panose="020B0604020202020204" pitchFamily="34" charset="0"/>
              </a:rPr>
              <a:t>Policing Education Qualification Framework</a:t>
            </a:r>
          </a:p>
        </p:txBody>
      </p:sp>
      <p:sp>
        <p:nvSpPr>
          <p:cNvPr id="3" name="Content Placeholder 2">
            <a:extLst>
              <a:ext uri="{FF2B5EF4-FFF2-40B4-BE49-F238E27FC236}">
                <a16:creationId xmlns:a16="http://schemas.microsoft.com/office/drawing/2014/main" id="{7A5F5085-6326-CB41-953D-89D4ABE9128A}"/>
              </a:ext>
            </a:extLst>
          </p:cNvPr>
          <p:cNvSpPr>
            <a:spLocks noGrp="1"/>
          </p:cNvSpPr>
          <p:nvPr>
            <p:ph sz="half" idx="1"/>
          </p:nvPr>
        </p:nvSpPr>
        <p:spPr>
          <a:xfrm>
            <a:off x="253683" y="2125663"/>
            <a:ext cx="4897437" cy="4732337"/>
          </a:xfrm>
        </p:spPr>
        <p:txBody>
          <a:bodyPr/>
          <a:lstStyle/>
          <a:p>
            <a:pPr marL="0" indent="0">
              <a:defRPr/>
            </a:pPr>
            <a:r>
              <a:rPr lang="en-GB" dirty="0">
                <a:ea typeface="+mn-ea"/>
              </a:rPr>
              <a:t>The key proposals: </a:t>
            </a:r>
          </a:p>
          <a:p>
            <a:pPr marL="0" indent="0">
              <a:defRPr/>
            </a:pPr>
            <a:endParaRPr lang="en-GB" dirty="0">
              <a:ea typeface="+mn-ea"/>
            </a:endParaRPr>
          </a:p>
          <a:p>
            <a:pPr marL="285750" indent="-285750">
              <a:buFont typeface="Arial" panose="020B0604020202020204" pitchFamily="34" charset="0"/>
              <a:buChar char="•"/>
              <a:defRPr/>
            </a:pPr>
            <a:r>
              <a:rPr lang="en-GB" dirty="0">
                <a:ea typeface="+mn-ea"/>
              </a:rPr>
              <a:t>The establishment of a qualifications framework for policing, working in partnership with the higher education sector to set minimum education levels by level of practice or rank. </a:t>
            </a:r>
            <a:br>
              <a:rPr lang="en-GB" dirty="0">
                <a:ea typeface="+mn-ea"/>
              </a:rPr>
            </a:br>
            <a:endParaRPr lang="en-GB" dirty="0">
              <a:ea typeface="+mn-ea"/>
            </a:endParaRPr>
          </a:p>
          <a:p>
            <a:pPr marL="285750" indent="-285750">
              <a:buFont typeface="Arial" panose="020B0604020202020204" pitchFamily="34" charset="0"/>
              <a:buChar char="•"/>
              <a:defRPr/>
            </a:pPr>
            <a:r>
              <a:rPr lang="en-GB" dirty="0">
                <a:ea typeface="+mn-ea"/>
              </a:rPr>
              <a:t>The development of opportunities for existing officers and staff to gain accredited and publicly recognised qualifications equivalent to their level of practice or rank. </a:t>
            </a:r>
            <a:br>
              <a:rPr lang="en-GB" dirty="0">
                <a:ea typeface="+mn-ea"/>
              </a:rPr>
            </a:br>
            <a:endParaRPr lang="en-GB" dirty="0">
              <a:ea typeface="+mn-ea"/>
            </a:endParaRPr>
          </a:p>
          <a:p>
            <a:pPr marL="285750" indent="-285750">
              <a:buFont typeface="Arial" panose="020B0604020202020204" pitchFamily="34" charset="0"/>
              <a:buChar char="•"/>
              <a:defRPr/>
            </a:pPr>
            <a:r>
              <a:rPr lang="en-GB" dirty="0">
                <a:ea typeface="+mn-ea"/>
              </a:rPr>
              <a:t>The development of initial entry routes which involve self-funded undergraduate programmes, police-force funded graduate conversion programmes for graduates in other disciplines, and higher level apprenticeships (HLAs). </a:t>
            </a:r>
            <a:br>
              <a:rPr lang="en-GB" dirty="0">
                <a:ea typeface="+mn-ea"/>
              </a:rPr>
            </a:br>
            <a:endParaRPr lang="en-GB" dirty="0">
              <a:ea typeface="+mn-ea"/>
            </a:endParaRPr>
          </a:p>
          <a:p>
            <a:pPr marL="0" indent="0">
              <a:defRPr/>
            </a:pPr>
            <a:endParaRPr lang="en-GB" altLang="en-US" b="1" dirty="0">
              <a:solidFill>
                <a:srgbClr val="7030A0"/>
              </a:solidFill>
              <a:latin typeface="Arial" panose="020B0604020202020204" pitchFamily="34" charset="0"/>
              <a:ea typeface="+mn-ea"/>
              <a:cs typeface="Arial" panose="020B0604020202020204" pitchFamily="34" charset="0"/>
            </a:endParaRPr>
          </a:p>
          <a:p>
            <a:pPr marL="0" indent="0">
              <a:defRPr/>
            </a:pPr>
            <a:endParaRPr lang="en-GB" dirty="0">
              <a:ea typeface="+mn-ea"/>
            </a:endParaRPr>
          </a:p>
          <a:p>
            <a:pPr marL="0" indent="0">
              <a:defRPr/>
            </a:pPr>
            <a:endParaRPr lang="en-GB" dirty="0">
              <a:ea typeface="+mn-ea"/>
            </a:endParaRPr>
          </a:p>
          <a:p>
            <a:pPr marL="0" indent="0">
              <a:defRPr/>
            </a:pPr>
            <a:endParaRPr lang="en-GB" dirty="0">
              <a:ea typeface="+mn-ea"/>
            </a:endParaRPr>
          </a:p>
        </p:txBody>
      </p:sp>
      <p:graphicFrame>
        <p:nvGraphicFramePr>
          <p:cNvPr id="5" name="Content Placeholder 5">
            <a:extLst>
              <a:ext uri="{FF2B5EF4-FFF2-40B4-BE49-F238E27FC236}">
                <a16:creationId xmlns:a16="http://schemas.microsoft.com/office/drawing/2014/main" id="{D8572780-E195-484E-A84D-7E86963C0881}"/>
              </a:ext>
            </a:extLst>
          </p:cNvPr>
          <p:cNvGraphicFramePr>
            <a:graphicFrameLocks/>
          </p:cNvGraphicFramePr>
          <p:nvPr>
            <p:extLst>
              <p:ext uri="{D42A27DB-BD31-4B8C-83A1-F6EECF244321}">
                <p14:modId xmlns:p14="http://schemas.microsoft.com/office/powerpoint/2010/main" val="147553070"/>
              </p:ext>
            </p:extLst>
          </p:nvPr>
        </p:nvGraphicFramePr>
        <p:xfrm>
          <a:off x="5700246" y="1124744"/>
          <a:ext cx="288032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9F97CEC7-0CFD-8246-9F9D-4195719BDF33}"/>
              </a:ext>
            </a:extLst>
          </p:cNvPr>
          <p:cNvSpPr txBox="1">
            <a:spLocks/>
          </p:cNvSpPr>
          <p:nvPr/>
        </p:nvSpPr>
        <p:spPr bwMode="auto">
          <a:xfrm>
            <a:off x="2790707" y="241871"/>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Education</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0F16-4E36-4579-80FA-E00969B6D88E}"/>
              </a:ext>
            </a:extLst>
          </p:cNvPr>
          <p:cNvSpPr>
            <a:spLocks noGrp="1"/>
          </p:cNvSpPr>
          <p:nvPr>
            <p:ph type="title" idx="4294967295"/>
          </p:nvPr>
        </p:nvSpPr>
        <p:spPr>
          <a:xfrm>
            <a:off x="-468560" y="1164634"/>
            <a:ext cx="9144000" cy="1325563"/>
          </a:xfrm>
        </p:spPr>
        <p:txBody>
          <a:bodyPr>
            <a:normAutofit/>
          </a:bodyPr>
          <a:lstStyle/>
          <a:p>
            <a:pPr algn="ctr"/>
            <a:r>
              <a:rPr lang="en-GB" sz="2800" dirty="0">
                <a:solidFill>
                  <a:srgbClr val="C00000"/>
                </a:solidFill>
              </a:rPr>
              <a:t>Changing face of Policing</a:t>
            </a:r>
            <a:br>
              <a:rPr lang="en-GB" sz="2800" dirty="0">
                <a:solidFill>
                  <a:srgbClr val="C00000"/>
                </a:solidFill>
              </a:rPr>
            </a:br>
            <a:r>
              <a:rPr lang="en-GB" sz="2800" dirty="0">
                <a:solidFill>
                  <a:srgbClr val="C00000"/>
                </a:solidFill>
              </a:rPr>
              <a:t>     40+ years ago</a:t>
            </a:r>
          </a:p>
        </p:txBody>
      </p:sp>
      <p:pic>
        <p:nvPicPr>
          <p:cNvPr id="31" name="Picture 5">
            <a:extLst>
              <a:ext uri="{FF2B5EF4-FFF2-40B4-BE49-F238E27FC236}">
                <a16:creationId xmlns:a16="http://schemas.microsoft.com/office/drawing/2014/main" id="{2B3F917F-03B2-C748-8048-AA67E6BE92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835696" cy="172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D3D75968-E435-D649-9B11-C0FD542D94A1}"/>
              </a:ext>
            </a:extLst>
          </p:cNvPr>
          <p:cNvPicPr>
            <a:picLocks noChangeAspect="1"/>
          </p:cNvPicPr>
          <p:nvPr/>
        </p:nvPicPr>
        <p:blipFill>
          <a:blip r:embed="rId4"/>
          <a:stretch>
            <a:fillRect/>
          </a:stretch>
        </p:blipFill>
        <p:spPr>
          <a:xfrm>
            <a:off x="22990" y="4716016"/>
            <a:ext cx="4173450" cy="2194427"/>
          </a:xfrm>
          <a:prstGeom prst="rect">
            <a:avLst/>
          </a:prstGeom>
        </p:spPr>
      </p:pic>
      <p:pic>
        <p:nvPicPr>
          <p:cNvPr id="23" name="Picture 22">
            <a:extLst>
              <a:ext uri="{FF2B5EF4-FFF2-40B4-BE49-F238E27FC236}">
                <a16:creationId xmlns:a16="http://schemas.microsoft.com/office/drawing/2014/main" id="{D78F3BA5-3A95-984C-80CF-2EBFB73FA183}"/>
              </a:ext>
            </a:extLst>
          </p:cNvPr>
          <p:cNvPicPr>
            <a:picLocks noChangeAspect="1"/>
          </p:cNvPicPr>
          <p:nvPr/>
        </p:nvPicPr>
        <p:blipFill>
          <a:blip r:embed="rId5"/>
          <a:stretch>
            <a:fillRect/>
          </a:stretch>
        </p:blipFill>
        <p:spPr>
          <a:xfrm>
            <a:off x="6444208" y="1143000"/>
            <a:ext cx="2699792" cy="3933056"/>
          </a:xfrm>
          <a:prstGeom prst="rect">
            <a:avLst/>
          </a:prstGeom>
        </p:spPr>
      </p:pic>
      <p:pic>
        <p:nvPicPr>
          <p:cNvPr id="7" name="Picture 6">
            <a:extLst>
              <a:ext uri="{FF2B5EF4-FFF2-40B4-BE49-F238E27FC236}">
                <a16:creationId xmlns:a16="http://schemas.microsoft.com/office/drawing/2014/main" id="{E6B8A1E7-4995-A449-A9B5-0058431B74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 y="2771800"/>
            <a:ext cx="1998834" cy="1988840"/>
          </a:xfrm>
          <a:prstGeom prst="rect">
            <a:avLst/>
          </a:prstGeom>
        </p:spPr>
      </p:pic>
      <p:pic>
        <p:nvPicPr>
          <p:cNvPr id="9" name="Picture 8">
            <a:extLst>
              <a:ext uri="{FF2B5EF4-FFF2-40B4-BE49-F238E27FC236}">
                <a16:creationId xmlns:a16="http://schemas.microsoft.com/office/drawing/2014/main" id="{A0A9B70B-0CEC-5B44-BD8B-71C126F6F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5696" y="2195736"/>
            <a:ext cx="2170612" cy="2526928"/>
          </a:xfrm>
          <a:prstGeom prst="rect">
            <a:avLst/>
          </a:prstGeom>
        </p:spPr>
      </p:pic>
      <p:pic>
        <p:nvPicPr>
          <p:cNvPr id="11" name="Picture 10">
            <a:extLst>
              <a:ext uri="{FF2B5EF4-FFF2-40B4-BE49-F238E27FC236}">
                <a16:creationId xmlns:a16="http://schemas.microsoft.com/office/drawing/2014/main" id="{169D8689-AD89-F44A-8E3D-E155BA0013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936" y="3203848"/>
            <a:ext cx="2736304" cy="3717032"/>
          </a:xfrm>
          <a:prstGeom prst="rect">
            <a:avLst/>
          </a:prstGeom>
        </p:spPr>
      </p:pic>
      <p:pic>
        <p:nvPicPr>
          <p:cNvPr id="13" name="Picture 12">
            <a:extLst>
              <a:ext uri="{FF2B5EF4-FFF2-40B4-BE49-F238E27FC236}">
                <a16:creationId xmlns:a16="http://schemas.microsoft.com/office/drawing/2014/main" id="{A0B052FC-1B86-0240-A5B6-8A55C39D26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3286" y="5076056"/>
            <a:ext cx="2760714" cy="1873374"/>
          </a:xfrm>
          <a:prstGeom prst="rect">
            <a:avLst/>
          </a:prstGeom>
        </p:spPr>
      </p:pic>
      <p:pic>
        <p:nvPicPr>
          <p:cNvPr id="15" name="Picture 14">
            <a:extLst>
              <a:ext uri="{FF2B5EF4-FFF2-40B4-BE49-F238E27FC236}">
                <a16:creationId xmlns:a16="http://schemas.microsoft.com/office/drawing/2014/main" id="{925AD2E1-B5A6-E64C-964E-E7F29A71AE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5936" y="2195736"/>
            <a:ext cx="2448272" cy="1462162"/>
          </a:xfrm>
          <a:prstGeom prst="rect">
            <a:avLst/>
          </a:prstGeom>
        </p:spPr>
      </p:pic>
      <p:sp>
        <p:nvSpPr>
          <p:cNvPr id="12" name="Title 1">
            <a:extLst>
              <a:ext uri="{FF2B5EF4-FFF2-40B4-BE49-F238E27FC236}">
                <a16:creationId xmlns:a16="http://schemas.microsoft.com/office/drawing/2014/main" id="{39FAC4B5-24A1-A941-A7C9-626AD66FDA4F}"/>
              </a:ext>
            </a:extLst>
          </p:cNvPr>
          <p:cNvSpPr txBox="1">
            <a:spLocks/>
          </p:cNvSpPr>
          <p:nvPr/>
        </p:nvSpPr>
        <p:spPr bwMode="auto">
          <a:xfrm>
            <a:off x="2790707" y="241871"/>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Policing Landscape</a:t>
            </a:r>
          </a:p>
        </p:txBody>
      </p:sp>
    </p:spTree>
    <p:extLst>
      <p:ext uri="{BB962C8B-B14F-4D97-AF65-F5344CB8AC3E}">
        <p14:creationId xmlns:p14="http://schemas.microsoft.com/office/powerpoint/2010/main" val="2982667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0F16-4E36-4579-80FA-E00969B6D88E}"/>
              </a:ext>
            </a:extLst>
          </p:cNvPr>
          <p:cNvSpPr>
            <a:spLocks noGrp="1"/>
          </p:cNvSpPr>
          <p:nvPr>
            <p:ph type="title" idx="4294967295"/>
          </p:nvPr>
        </p:nvSpPr>
        <p:spPr>
          <a:xfrm>
            <a:off x="0" y="1467630"/>
            <a:ext cx="9144000" cy="1325563"/>
          </a:xfrm>
        </p:spPr>
        <p:txBody>
          <a:bodyPr>
            <a:normAutofit/>
          </a:bodyPr>
          <a:lstStyle/>
          <a:p>
            <a:pPr algn="ctr"/>
            <a:r>
              <a:rPr lang="en-GB" sz="2800" dirty="0">
                <a:solidFill>
                  <a:srgbClr val="C00000"/>
                </a:solidFill>
              </a:rPr>
              <a:t>Changing face of policing</a:t>
            </a:r>
            <a:br>
              <a:rPr lang="en-GB" sz="2800" dirty="0">
                <a:solidFill>
                  <a:srgbClr val="C00000"/>
                </a:solidFill>
              </a:rPr>
            </a:br>
            <a:r>
              <a:rPr lang="en-GB" sz="2800" dirty="0">
                <a:solidFill>
                  <a:srgbClr val="C00000"/>
                </a:solidFill>
              </a:rPr>
              <a:t> 30 years ago…</a:t>
            </a:r>
          </a:p>
        </p:txBody>
      </p:sp>
      <p:pic>
        <p:nvPicPr>
          <p:cNvPr id="15" name="Picture 14">
            <a:extLst>
              <a:ext uri="{FF2B5EF4-FFF2-40B4-BE49-F238E27FC236}">
                <a16:creationId xmlns:a16="http://schemas.microsoft.com/office/drawing/2014/main" id="{BE01874B-A020-0E43-A1B6-F07AEC9B9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2593752"/>
            <a:ext cx="2160240" cy="3042048"/>
          </a:xfrm>
          <a:prstGeom prst="rect">
            <a:avLst/>
          </a:prstGeom>
        </p:spPr>
      </p:pic>
      <p:pic>
        <p:nvPicPr>
          <p:cNvPr id="19" name="Picture 18">
            <a:extLst>
              <a:ext uri="{FF2B5EF4-FFF2-40B4-BE49-F238E27FC236}">
                <a16:creationId xmlns:a16="http://schemas.microsoft.com/office/drawing/2014/main" id="{C2800E31-C8FA-9548-AF33-3DDCC162BF43}"/>
              </a:ext>
            </a:extLst>
          </p:cNvPr>
          <p:cNvPicPr>
            <a:picLocks noChangeAspect="1"/>
          </p:cNvPicPr>
          <p:nvPr/>
        </p:nvPicPr>
        <p:blipFill>
          <a:blip r:embed="rId4"/>
          <a:stretch>
            <a:fillRect/>
          </a:stretch>
        </p:blipFill>
        <p:spPr>
          <a:xfrm>
            <a:off x="5307" y="1106887"/>
            <a:ext cx="2232618" cy="1844202"/>
          </a:xfrm>
          <a:prstGeom prst="rect">
            <a:avLst/>
          </a:prstGeom>
        </p:spPr>
      </p:pic>
      <p:pic>
        <p:nvPicPr>
          <p:cNvPr id="21" name="Picture 20">
            <a:extLst>
              <a:ext uri="{FF2B5EF4-FFF2-40B4-BE49-F238E27FC236}">
                <a16:creationId xmlns:a16="http://schemas.microsoft.com/office/drawing/2014/main" id="{D0C719EE-F181-DC40-AE68-6B1C371AFD4E}"/>
              </a:ext>
            </a:extLst>
          </p:cNvPr>
          <p:cNvPicPr>
            <a:picLocks noChangeAspect="1"/>
          </p:cNvPicPr>
          <p:nvPr/>
        </p:nvPicPr>
        <p:blipFill>
          <a:blip r:embed="rId5"/>
          <a:stretch>
            <a:fillRect/>
          </a:stretch>
        </p:blipFill>
        <p:spPr>
          <a:xfrm>
            <a:off x="1835696" y="4970016"/>
            <a:ext cx="1944216" cy="1851233"/>
          </a:xfrm>
          <a:prstGeom prst="rect">
            <a:avLst/>
          </a:prstGeom>
        </p:spPr>
      </p:pic>
      <p:pic>
        <p:nvPicPr>
          <p:cNvPr id="33" name="Picture 4">
            <a:extLst>
              <a:ext uri="{FF2B5EF4-FFF2-40B4-BE49-F238E27FC236}">
                <a16:creationId xmlns:a16="http://schemas.microsoft.com/office/drawing/2014/main" id="{5E81A06F-9CDB-AF40-8FA2-B55D7E082E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953792"/>
            <a:ext cx="1796544" cy="167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F75B408-670E-3C49-AB03-A49C57A07C79}"/>
              </a:ext>
            </a:extLst>
          </p:cNvPr>
          <p:cNvPicPr>
            <a:picLocks noChangeAspect="1"/>
          </p:cNvPicPr>
          <p:nvPr/>
        </p:nvPicPr>
        <p:blipFill>
          <a:blip r:embed="rId7"/>
          <a:stretch>
            <a:fillRect/>
          </a:stretch>
        </p:blipFill>
        <p:spPr>
          <a:xfrm>
            <a:off x="5551857" y="4867938"/>
            <a:ext cx="3593968" cy="1939519"/>
          </a:xfrm>
          <a:prstGeom prst="rect">
            <a:avLst/>
          </a:prstGeom>
        </p:spPr>
      </p:pic>
      <p:pic>
        <p:nvPicPr>
          <p:cNvPr id="9" name="Picture 8">
            <a:extLst>
              <a:ext uri="{FF2B5EF4-FFF2-40B4-BE49-F238E27FC236}">
                <a16:creationId xmlns:a16="http://schemas.microsoft.com/office/drawing/2014/main" id="{DC796314-BE9F-BF4C-8248-EBD8915007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37968"/>
            <a:ext cx="1877776" cy="2320032"/>
          </a:xfrm>
          <a:prstGeom prst="rect">
            <a:avLst/>
          </a:prstGeom>
        </p:spPr>
      </p:pic>
      <p:pic>
        <p:nvPicPr>
          <p:cNvPr id="11" name="Picture 10">
            <a:extLst>
              <a:ext uri="{FF2B5EF4-FFF2-40B4-BE49-F238E27FC236}">
                <a16:creationId xmlns:a16="http://schemas.microsoft.com/office/drawing/2014/main" id="{DED65A74-4DF4-DB47-AC3B-B74CD9D721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3504" y="1125820"/>
            <a:ext cx="2140495" cy="1683956"/>
          </a:xfrm>
          <a:prstGeom prst="rect">
            <a:avLst/>
          </a:prstGeom>
        </p:spPr>
      </p:pic>
      <p:pic>
        <p:nvPicPr>
          <p:cNvPr id="13" name="Picture 12">
            <a:extLst>
              <a:ext uri="{FF2B5EF4-FFF2-40B4-BE49-F238E27FC236}">
                <a16:creationId xmlns:a16="http://schemas.microsoft.com/office/drawing/2014/main" id="{5E719A02-665C-D946-9D53-9185E434AC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8304" y="2809776"/>
            <a:ext cx="1835696" cy="2088232"/>
          </a:xfrm>
          <a:prstGeom prst="rect">
            <a:avLst/>
          </a:prstGeom>
        </p:spPr>
      </p:pic>
      <p:pic>
        <p:nvPicPr>
          <p:cNvPr id="17" name="Picture 16">
            <a:extLst>
              <a:ext uri="{FF2B5EF4-FFF2-40B4-BE49-F238E27FC236}">
                <a16:creationId xmlns:a16="http://schemas.microsoft.com/office/drawing/2014/main" id="{D9D23987-6A59-354B-B81A-FA72B29F41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79912" y="4321944"/>
            <a:ext cx="1769190" cy="2492896"/>
          </a:xfrm>
          <a:prstGeom prst="rect">
            <a:avLst/>
          </a:prstGeom>
        </p:spPr>
      </p:pic>
      <p:pic>
        <p:nvPicPr>
          <p:cNvPr id="3" name="Picture 2">
            <a:extLst>
              <a:ext uri="{FF2B5EF4-FFF2-40B4-BE49-F238E27FC236}">
                <a16:creationId xmlns:a16="http://schemas.microsoft.com/office/drawing/2014/main" id="{29A02F69-4D52-F640-91FF-0A05751715D5}"/>
              </a:ext>
            </a:extLst>
          </p:cNvPr>
          <p:cNvPicPr>
            <a:picLocks noChangeAspect="1"/>
          </p:cNvPicPr>
          <p:nvPr/>
        </p:nvPicPr>
        <p:blipFill rotWithShape="1">
          <a:blip r:embed="rId12"/>
          <a:srcRect b="8007"/>
          <a:stretch/>
        </p:blipFill>
        <p:spPr>
          <a:xfrm>
            <a:off x="3851920" y="2593752"/>
            <a:ext cx="3490610" cy="2376264"/>
          </a:xfrm>
          <a:prstGeom prst="rect">
            <a:avLst/>
          </a:prstGeom>
        </p:spPr>
      </p:pic>
      <p:sp>
        <p:nvSpPr>
          <p:cNvPr id="14" name="Title 1">
            <a:extLst>
              <a:ext uri="{FF2B5EF4-FFF2-40B4-BE49-F238E27FC236}">
                <a16:creationId xmlns:a16="http://schemas.microsoft.com/office/drawing/2014/main" id="{6E6D6D3A-4F53-9249-8ED9-EE5E5FD3A4E5}"/>
              </a:ext>
            </a:extLst>
          </p:cNvPr>
          <p:cNvSpPr txBox="1">
            <a:spLocks/>
          </p:cNvSpPr>
          <p:nvPr/>
        </p:nvSpPr>
        <p:spPr bwMode="auto">
          <a:xfrm>
            <a:off x="2790707" y="241871"/>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Policing Landscape</a:t>
            </a:r>
          </a:p>
        </p:txBody>
      </p:sp>
    </p:spTree>
    <p:extLst>
      <p:ext uri="{BB962C8B-B14F-4D97-AF65-F5344CB8AC3E}">
        <p14:creationId xmlns:p14="http://schemas.microsoft.com/office/powerpoint/2010/main" val="2373360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82EDA8-A7D7-4F40-871F-0A7BFBB8B262}"/>
              </a:ext>
            </a:extLst>
          </p:cNvPr>
          <p:cNvPicPr>
            <a:picLocks noChangeAspect="1"/>
          </p:cNvPicPr>
          <p:nvPr/>
        </p:nvPicPr>
        <p:blipFill rotWithShape="1">
          <a:blip r:embed="rId2">
            <a:extLst>
              <a:ext uri="{28A0092B-C50C-407E-A947-70E740481C1C}">
                <a14:useLocalDpi xmlns:a14="http://schemas.microsoft.com/office/drawing/2010/main" val="0"/>
              </a:ext>
            </a:extLst>
          </a:blip>
          <a:srcRect b="8000"/>
          <a:stretch/>
        </p:blipFill>
        <p:spPr>
          <a:xfrm>
            <a:off x="187831" y="1983465"/>
            <a:ext cx="5804756" cy="3433809"/>
          </a:xfrm>
          <a:prstGeom prst="rect">
            <a:avLst/>
          </a:prstGeom>
        </p:spPr>
      </p:pic>
      <p:graphicFrame>
        <p:nvGraphicFramePr>
          <p:cNvPr id="4" name="Content Placeholder 5">
            <a:extLst>
              <a:ext uri="{FF2B5EF4-FFF2-40B4-BE49-F238E27FC236}">
                <a16:creationId xmlns:a16="http://schemas.microsoft.com/office/drawing/2014/main" id="{2D40D43A-F1B1-5444-B250-60EDB1B16A32}"/>
              </a:ext>
            </a:extLst>
          </p:cNvPr>
          <p:cNvGraphicFramePr>
            <a:graphicFrameLocks/>
          </p:cNvGraphicFramePr>
          <p:nvPr>
            <p:extLst>
              <p:ext uri="{D42A27DB-BD31-4B8C-83A1-F6EECF244321}">
                <p14:modId xmlns:p14="http://schemas.microsoft.com/office/powerpoint/2010/main" val="3639924764"/>
              </p:ext>
            </p:extLst>
          </p:nvPr>
        </p:nvGraphicFramePr>
        <p:xfrm>
          <a:off x="5700246" y="1124744"/>
          <a:ext cx="2880320" cy="57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AF5C747C-A756-4D4D-B0A5-2737CEE753B2}"/>
              </a:ext>
            </a:extLst>
          </p:cNvPr>
          <p:cNvSpPr txBox="1">
            <a:spLocks/>
          </p:cNvSpPr>
          <p:nvPr/>
        </p:nvSpPr>
        <p:spPr bwMode="auto">
          <a:xfrm>
            <a:off x="2790707" y="241871"/>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Policing Landscape</a:t>
            </a:r>
          </a:p>
        </p:txBody>
      </p:sp>
    </p:spTree>
    <p:extLst>
      <p:ext uri="{BB962C8B-B14F-4D97-AF65-F5344CB8AC3E}">
        <p14:creationId xmlns:p14="http://schemas.microsoft.com/office/powerpoint/2010/main" val="1940243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25018" y="332656"/>
            <a:ext cx="6768752" cy="576064"/>
          </a:xfrm>
        </p:spPr>
        <p:txBody>
          <a:bodyPr/>
          <a:lstStyle/>
          <a:p>
            <a:r>
              <a:rPr lang="en-US" dirty="0"/>
              <a:t>Policing Landscape - 2018</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1476"/>
            <a:ext cx="9144000" cy="3738880"/>
          </a:xfrm>
          <a:prstGeom prst="rect">
            <a:avLst/>
          </a:prstGeom>
        </p:spPr>
      </p:pic>
    </p:spTree>
    <p:extLst>
      <p:ext uri="{BB962C8B-B14F-4D97-AF65-F5344CB8AC3E}">
        <p14:creationId xmlns:p14="http://schemas.microsoft.com/office/powerpoint/2010/main" val="918850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descr="IMG_1222.JPG">
            <a:extLst>
              <a:ext uri="{FF2B5EF4-FFF2-40B4-BE49-F238E27FC236}">
                <a16:creationId xmlns:a16="http://schemas.microsoft.com/office/drawing/2014/main" id="{D148CE6D-4156-DF43-84FA-E68ECDB31D1F}"/>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26943"/>
          <a:stretch/>
        </p:blipFill>
        <p:spPr>
          <a:xfrm>
            <a:off x="233363" y="1839913"/>
            <a:ext cx="5638800" cy="4351338"/>
          </a:xfrm>
        </p:spPr>
      </p:pic>
      <p:graphicFrame>
        <p:nvGraphicFramePr>
          <p:cNvPr id="6" name="Content Placeholder 5">
            <a:extLst>
              <a:ext uri="{FF2B5EF4-FFF2-40B4-BE49-F238E27FC236}">
                <a16:creationId xmlns:a16="http://schemas.microsoft.com/office/drawing/2014/main" id="{A26E28CF-28E8-DA40-9384-58278659D480}"/>
              </a:ext>
            </a:extLst>
          </p:cNvPr>
          <p:cNvGraphicFramePr>
            <a:graphicFrameLocks/>
          </p:cNvGraphicFramePr>
          <p:nvPr>
            <p:extLst>
              <p:ext uri="{D42A27DB-BD31-4B8C-83A1-F6EECF244321}">
                <p14:modId xmlns:p14="http://schemas.microsoft.com/office/powerpoint/2010/main" val="2459755815"/>
              </p:ext>
            </p:extLst>
          </p:nvPr>
        </p:nvGraphicFramePr>
        <p:xfrm>
          <a:off x="6071721" y="1124744"/>
          <a:ext cx="2880320" cy="57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88C6AB25-3081-284B-9B7B-6FDD5DA75F97}"/>
              </a:ext>
            </a:extLst>
          </p:cNvPr>
          <p:cNvSpPr txBox="1">
            <a:spLocks/>
          </p:cNvSpPr>
          <p:nvPr/>
        </p:nvSpPr>
        <p:spPr bwMode="auto">
          <a:xfrm>
            <a:off x="2790707" y="241871"/>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Policing Landscape</a:t>
            </a:r>
          </a:p>
        </p:txBody>
      </p:sp>
    </p:spTree>
    <p:extLst>
      <p:ext uri="{BB962C8B-B14F-4D97-AF65-F5344CB8AC3E}">
        <p14:creationId xmlns:p14="http://schemas.microsoft.com/office/powerpoint/2010/main" val="2468472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833458005"/>
              </p:ext>
            </p:extLst>
          </p:nvPr>
        </p:nvGraphicFramePr>
        <p:xfrm>
          <a:off x="822794" y="2070002"/>
          <a:ext cx="5319052" cy="3579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Box 4"/>
          <p:cNvSpPr txBox="1"/>
          <p:nvPr/>
        </p:nvSpPr>
        <p:spPr>
          <a:xfrm>
            <a:off x="889126" y="5862895"/>
            <a:ext cx="7817498" cy="441337"/>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spcAft>
                <a:spcPts val="0"/>
              </a:spcAft>
            </a:pPr>
            <a:r>
              <a:rPr lang="en-GB" sz="2000" kern="1200" dirty="0">
                <a:solidFill>
                  <a:srgbClr val="C00000"/>
                </a:solidFill>
                <a:effectLst/>
                <a:ea typeface="ＭＳ 明朝"/>
                <a:cs typeface="Times New Roman"/>
              </a:rPr>
              <a:t>How much is known? </a:t>
            </a:r>
          </a:p>
        </p:txBody>
      </p:sp>
      <p:sp>
        <p:nvSpPr>
          <p:cNvPr id="8" name="Text Box 6"/>
          <p:cNvSpPr txBox="1"/>
          <p:nvPr/>
        </p:nvSpPr>
        <p:spPr>
          <a:xfrm>
            <a:off x="0" y="2112864"/>
            <a:ext cx="551497" cy="354012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vert" wrap="square" lIns="91440" tIns="45720" rIns="91440" bIns="45720" numCol="1" spcCol="0" rtlCol="0" fromWordArt="0" anchor="t" anchorCtr="0" forceAA="0" compatLnSpc="1">
            <a:prstTxWarp prst="textNoShape">
              <a:avLst/>
            </a:prstTxWarp>
            <a:no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r">
              <a:spcAft>
                <a:spcPts val="0"/>
              </a:spcAft>
            </a:pPr>
            <a:r>
              <a:rPr lang="en-GB" sz="2000" kern="1200" dirty="0">
                <a:solidFill>
                  <a:srgbClr val="C00000"/>
                </a:solidFill>
                <a:effectLst/>
                <a:ea typeface="ＭＳ 明朝"/>
                <a:cs typeface="Times New Roman"/>
              </a:rPr>
              <a:t>How Predictive?</a:t>
            </a:r>
          </a:p>
        </p:txBody>
      </p:sp>
      <p:cxnSp>
        <p:nvCxnSpPr>
          <p:cNvPr id="10" name="Straight Arrow Connector 9"/>
          <p:cNvCxnSpPr/>
          <p:nvPr/>
        </p:nvCxnSpPr>
        <p:spPr>
          <a:xfrm flipV="1">
            <a:off x="3240262" y="6078875"/>
            <a:ext cx="2901584" cy="1"/>
          </a:xfrm>
          <a:prstGeom prst="straightConnector1">
            <a:avLst/>
          </a:prstGeom>
          <a:ln>
            <a:solidFill>
              <a:srgbClr val="B5121B"/>
            </a:solidFill>
            <a:tailEnd type="arrow"/>
          </a:ln>
        </p:spPr>
        <p:style>
          <a:lnRef idx="1">
            <a:schemeClr val="accent6"/>
          </a:lnRef>
          <a:fillRef idx="0">
            <a:schemeClr val="accent6"/>
          </a:fillRef>
          <a:effectRef idx="0">
            <a:schemeClr val="accent6"/>
          </a:effectRef>
          <a:fontRef idx="minor">
            <a:schemeClr val="tx1"/>
          </a:fontRef>
        </p:style>
      </p:cxnSp>
      <p:cxnSp>
        <p:nvCxnSpPr>
          <p:cNvPr id="11" name="Straight Arrow Connector 10"/>
          <p:cNvCxnSpPr/>
          <p:nvPr/>
        </p:nvCxnSpPr>
        <p:spPr>
          <a:xfrm flipV="1">
            <a:off x="276099" y="2112864"/>
            <a:ext cx="0" cy="1649549"/>
          </a:xfrm>
          <a:prstGeom prst="straightConnector1">
            <a:avLst/>
          </a:prstGeom>
          <a:ln>
            <a:solidFill>
              <a:srgbClr val="B5121B"/>
            </a:solidFill>
            <a:tailEnd type="arrow"/>
          </a:ln>
        </p:spPr>
        <p:style>
          <a:lnRef idx="1">
            <a:schemeClr val="accent6"/>
          </a:lnRef>
          <a:fillRef idx="0">
            <a:schemeClr val="accent6"/>
          </a:fillRef>
          <a:effectRef idx="0">
            <a:schemeClr val="accent6"/>
          </a:effectRef>
          <a:fontRef idx="minor">
            <a:schemeClr val="tx1"/>
          </a:fontRef>
        </p:style>
      </p:cxnSp>
      <p:sp>
        <p:nvSpPr>
          <p:cNvPr id="12" name="TextBox 11"/>
          <p:cNvSpPr txBox="1"/>
          <p:nvPr/>
        </p:nvSpPr>
        <p:spPr>
          <a:xfrm>
            <a:off x="4133425" y="6331835"/>
            <a:ext cx="2075233" cy="307777"/>
          </a:xfrm>
          <a:prstGeom prst="rect">
            <a:avLst/>
          </a:prstGeom>
          <a:noFill/>
        </p:spPr>
        <p:txBody>
          <a:bodyPr wrap="none" rtlCol="0">
            <a:spAutoFit/>
          </a:bodyPr>
          <a:lstStyle/>
          <a:p>
            <a:r>
              <a:rPr lang="en-US" sz="1400" dirty="0">
                <a:solidFill>
                  <a:srgbClr val="A6A6A6"/>
                </a:solidFill>
              </a:rPr>
              <a:t>VUCA World (Casey,2014)</a:t>
            </a:r>
          </a:p>
        </p:txBody>
      </p:sp>
      <p:graphicFrame>
        <p:nvGraphicFramePr>
          <p:cNvPr id="13" name="Content Placeholder 5">
            <a:extLst>
              <a:ext uri="{FF2B5EF4-FFF2-40B4-BE49-F238E27FC236}">
                <a16:creationId xmlns:a16="http://schemas.microsoft.com/office/drawing/2014/main" id="{E35D1AAB-0DA8-394A-A917-CD7A726282CF}"/>
              </a:ext>
            </a:extLst>
          </p:cNvPr>
          <p:cNvGraphicFramePr>
            <a:graphicFrameLocks/>
          </p:cNvGraphicFramePr>
          <p:nvPr>
            <p:extLst>
              <p:ext uri="{D42A27DB-BD31-4B8C-83A1-F6EECF244321}">
                <p14:modId xmlns:p14="http://schemas.microsoft.com/office/powerpoint/2010/main" val="1315898873"/>
              </p:ext>
            </p:extLst>
          </p:nvPr>
        </p:nvGraphicFramePr>
        <p:xfrm>
          <a:off x="6263680" y="1124744"/>
          <a:ext cx="2880320" cy="57332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itle 1">
            <a:extLst>
              <a:ext uri="{FF2B5EF4-FFF2-40B4-BE49-F238E27FC236}">
                <a16:creationId xmlns:a16="http://schemas.microsoft.com/office/drawing/2014/main" id="{6241E20F-5756-4C40-9BDD-0434800EAF5C}"/>
              </a:ext>
            </a:extLst>
          </p:cNvPr>
          <p:cNvSpPr txBox="1">
            <a:spLocks/>
          </p:cNvSpPr>
          <p:nvPr/>
        </p:nvSpPr>
        <p:spPr bwMode="auto">
          <a:xfrm>
            <a:off x="2790707" y="241871"/>
            <a:ext cx="8394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t" anchorCtr="0" compatLnSpc="1">
            <a:prstTxWarp prst="textNoShape">
              <a:avLst/>
            </a:prstTxWarp>
          </a:bodyPr>
          <a:lstStyle>
            <a:lvl1pPr algn="l" defTabSz="457200" rtl="0" eaLnBrk="0" fontAlgn="base" hangingPunct="0">
              <a:spcBef>
                <a:spcPct val="0"/>
              </a:spcBef>
              <a:spcAft>
                <a:spcPct val="0"/>
              </a:spcAft>
              <a:defRPr sz="3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2pPr>
            <a:lvl3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3pPr>
            <a:lvl4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4pPr>
            <a:lvl5pPr algn="l" defTabSz="457200" rtl="0" eaLnBrk="0" fontAlgn="base" hangingPunct="0">
              <a:spcBef>
                <a:spcPct val="0"/>
              </a:spcBef>
              <a:spcAft>
                <a:spcPct val="0"/>
              </a:spcAft>
              <a:defRPr sz="3000">
                <a:solidFill>
                  <a:schemeClr val="tx1"/>
                </a:solidFill>
                <a:latin typeface="Arial" panose="020B0604020202020204" pitchFamily="34" charset="0"/>
                <a:ea typeface="ＭＳ Ｐゴシック" charset="0"/>
                <a:cs typeface="Arial" panose="020B0604020202020204" pitchFamily="34" charset="0"/>
              </a:defRPr>
            </a:lvl5pPr>
            <a:lvl6pPr marL="4572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Policing Landscape</a:t>
            </a:r>
          </a:p>
        </p:txBody>
      </p:sp>
    </p:spTree>
    <p:extLst>
      <p:ext uri="{BB962C8B-B14F-4D97-AF65-F5344CB8AC3E}">
        <p14:creationId xmlns:p14="http://schemas.microsoft.com/office/powerpoint/2010/main" val="3980529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DE4BE674-9D5E-BD42-AF28-C61187340EBD}"/>
              </a:ext>
            </a:extLst>
          </p:cNvPr>
          <p:cNvGraphicFramePr>
            <a:graphicFrameLocks/>
          </p:cNvGraphicFramePr>
          <p:nvPr>
            <p:extLst/>
          </p:nvPr>
        </p:nvGraphicFramePr>
        <p:xfrm>
          <a:off x="5700246" y="1124744"/>
          <a:ext cx="288032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2EB9A3A9-3665-8744-A433-0678CA373278}"/>
              </a:ext>
            </a:extLst>
          </p:cNvPr>
          <p:cNvSpPr/>
          <p:nvPr/>
        </p:nvSpPr>
        <p:spPr>
          <a:xfrm>
            <a:off x="2588032" y="176282"/>
            <a:ext cx="4865499" cy="584775"/>
          </a:xfrm>
          <a:prstGeom prst="rect">
            <a:avLst/>
          </a:prstGeom>
        </p:spPr>
        <p:txBody>
          <a:bodyPr wrap="none">
            <a:spAutoFit/>
          </a:bodyPr>
          <a:lstStyle/>
          <a:p>
            <a:r>
              <a:rPr lang="en-US" sz="3200" dirty="0">
                <a:solidFill>
                  <a:srgbClr val="C00000"/>
                </a:solidFill>
              </a:rPr>
              <a:t>Professionalisation Agenda?</a:t>
            </a:r>
          </a:p>
        </p:txBody>
      </p:sp>
      <p:graphicFrame>
        <p:nvGraphicFramePr>
          <p:cNvPr id="7" name="Diagram 6">
            <a:extLst>
              <a:ext uri="{FF2B5EF4-FFF2-40B4-BE49-F238E27FC236}">
                <a16:creationId xmlns:a16="http://schemas.microsoft.com/office/drawing/2014/main" id="{357CAA92-1DBC-E847-A939-B1DEB8AD7D08}"/>
              </a:ext>
            </a:extLst>
          </p:cNvPr>
          <p:cNvGraphicFramePr/>
          <p:nvPr>
            <p:extLst>
              <p:ext uri="{D42A27DB-BD31-4B8C-83A1-F6EECF244321}">
                <p14:modId xmlns:p14="http://schemas.microsoft.com/office/powerpoint/2010/main" val="3214911708"/>
              </p:ext>
            </p:extLst>
          </p:nvPr>
        </p:nvGraphicFramePr>
        <p:xfrm>
          <a:off x="565233" y="1311442"/>
          <a:ext cx="4969293" cy="52698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97611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0"/>
            <a:ext cx="9361040" cy="6858000"/>
          </a:xfrm>
          <a:prstGeom prst="rect">
            <a:avLst/>
          </a:prstGeom>
        </p:spPr>
      </p:pic>
    </p:spTree>
    <p:extLst>
      <p:ext uri="{BB962C8B-B14F-4D97-AF65-F5344CB8AC3E}">
        <p14:creationId xmlns:p14="http://schemas.microsoft.com/office/powerpoint/2010/main" val="1655724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C5792-9881-AC48-A1A9-054B29217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965870"/>
            <a:ext cx="4762500" cy="1562100"/>
          </a:xfrm>
          <a:prstGeom prst="rect">
            <a:avLst/>
          </a:prstGeom>
        </p:spPr>
      </p:pic>
      <p:pic>
        <p:nvPicPr>
          <p:cNvPr id="6" name="Picture 5">
            <a:extLst>
              <a:ext uri="{FF2B5EF4-FFF2-40B4-BE49-F238E27FC236}">
                <a16:creationId xmlns:a16="http://schemas.microsoft.com/office/drawing/2014/main" id="{229CA85C-9856-4A48-85CC-0EF04F63D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4425"/>
            <a:ext cx="4762500" cy="1562100"/>
          </a:xfrm>
          <a:prstGeom prst="rect">
            <a:avLst/>
          </a:prstGeom>
        </p:spPr>
      </p:pic>
      <p:pic>
        <p:nvPicPr>
          <p:cNvPr id="3" name="Picture 2">
            <a:extLst>
              <a:ext uri="{FF2B5EF4-FFF2-40B4-BE49-F238E27FC236}">
                <a16:creationId xmlns:a16="http://schemas.microsoft.com/office/drawing/2014/main" id="{4A2C0F4E-813F-C347-8E21-F43367B69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75" y="2814490"/>
            <a:ext cx="7194473" cy="4043510"/>
          </a:xfrm>
          <a:prstGeom prst="rect">
            <a:avLst/>
          </a:prstGeom>
        </p:spPr>
      </p:pic>
    </p:spTree>
    <p:extLst>
      <p:ext uri="{BB962C8B-B14F-4D97-AF65-F5344CB8AC3E}">
        <p14:creationId xmlns:p14="http://schemas.microsoft.com/office/powerpoint/2010/main" val="1397475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79303-629E-D445-B02C-3FB23311EBF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10065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6045" y="228600"/>
            <a:ext cx="3517900" cy="523220"/>
          </a:xfrm>
          <a:prstGeom prst="rect">
            <a:avLst/>
          </a:prstGeom>
          <a:noFill/>
        </p:spPr>
        <p:txBody>
          <a:bodyPr wrap="square" rtlCol="0">
            <a:spAutoFit/>
          </a:bodyPr>
          <a:lstStyle/>
          <a:p>
            <a:r>
              <a:rPr lang="en-US" sz="2800" dirty="0">
                <a:solidFill>
                  <a:srgbClr val="C00000"/>
                </a:solidFill>
              </a:rPr>
              <a:t>Recent Publications….</a:t>
            </a:r>
          </a:p>
        </p:txBody>
      </p:sp>
      <p:sp>
        <p:nvSpPr>
          <p:cNvPr id="4" name="TextBox 3">
            <a:extLst>
              <a:ext uri="{FF2B5EF4-FFF2-40B4-BE49-F238E27FC236}">
                <a16:creationId xmlns:a16="http://schemas.microsoft.com/office/drawing/2014/main" id="{DD6B9C83-97C0-E149-9025-25C7E749E550}"/>
              </a:ext>
            </a:extLst>
          </p:cNvPr>
          <p:cNvSpPr txBox="1"/>
          <p:nvPr/>
        </p:nvSpPr>
        <p:spPr>
          <a:xfrm>
            <a:off x="0" y="1477938"/>
            <a:ext cx="8470230" cy="5091458"/>
          </a:xfrm>
          <a:prstGeom prst="rect">
            <a:avLst/>
          </a:prstGeom>
          <a:solidFill>
            <a:schemeClr val="bg1"/>
          </a:solidFill>
        </p:spPr>
        <p:txBody>
          <a:bodyPr wrap="square" rtlCol="0">
            <a:spAutoFit/>
          </a:bodyPr>
          <a:lstStyle/>
          <a:p>
            <a:pPr marL="171450" lvl="0" indent="-171450">
              <a:buFont typeface="Arial" panose="020B0604020202020204" pitchFamily="34" charset="0"/>
              <a:buChar char="•"/>
            </a:pPr>
            <a:r>
              <a:rPr lang="en-GB" sz="900" dirty="0"/>
              <a:t>Hesketh, I., Cooper, C. and Ivy, J., (2018). ‘Asset Rich, peelers poor: Measuring and Efficacy of Resilience training in Policing’ Under Review. </a:t>
            </a:r>
          </a:p>
          <a:p>
            <a:pPr marL="171450" lvl="0" indent="-171450">
              <a:buFont typeface="Arial" panose="020B0604020202020204" pitchFamily="34" charset="0"/>
              <a:buChar char="•"/>
            </a:pPr>
            <a:r>
              <a:rPr lang="en-GB" sz="900" dirty="0"/>
              <a:t>Hesketh, I., Cooper, C., Ivy, J., and Bishopp, S. (2018). ‘Evidence-Based Training and the Professionalisation of Policing: Inextricably Linked.’ Police Practice and Research: An International Journal. Under Review. Taylor &amp; Francis</a:t>
            </a:r>
          </a:p>
          <a:p>
            <a:pPr marL="171450" lvl="0" indent="-171450">
              <a:lnSpc>
                <a:spcPct val="130000"/>
              </a:lnSpc>
              <a:buChar char="•"/>
            </a:pPr>
            <a:r>
              <a:rPr lang="en-GB" sz="900" dirty="0"/>
              <a:t>Tehrani, N., Hesketh, I. (2018). ‘The role of psychological screening for emergency responders.’ International Journal of Emergency Services. Emerald. Under Review.</a:t>
            </a:r>
          </a:p>
          <a:p>
            <a:pPr marL="171450" lvl="0" indent="-171450">
              <a:buFont typeface="Arial" panose="020B0604020202020204" pitchFamily="34" charset="0"/>
              <a:buChar char="•"/>
            </a:pPr>
            <a:r>
              <a:rPr lang="en-GB" sz="900" dirty="0"/>
              <a:t>Hesketh, I., Cooper, C. and Ivy, J.  (2018). ‘Leading the Asset: Resilience Training Efficacy in UK Policing' Police Journal: Theory, Practice and Principles. Sage  </a:t>
            </a:r>
          </a:p>
          <a:p>
            <a:pPr marL="171450" lvl="0" indent="-171450">
              <a:buFont typeface="Arial" panose="020B0604020202020204" pitchFamily="34" charset="0"/>
              <a:buChar char="•"/>
            </a:pPr>
            <a:r>
              <a:rPr lang="en-GB" sz="900" dirty="0"/>
              <a:t>Hesketh, I., Cooper, C. (2018). ‘Wellbeing at Work: How to Design, Implement and Evaluate an Effective Strategy.’ Forthcoming Book (July 2018). Koganpage</a:t>
            </a:r>
          </a:p>
          <a:p>
            <a:pPr marL="171450" lvl="0" indent="-171450">
              <a:lnSpc>
                <a:spcPct val="130000"/>
              </a:lnSpc>
              <a:buFont typeface="Arial" charset="0"/>
              <a:buChar char="•"/>
            </a:pPr>
            <a:r>
              <a:rPr lang="en-GB" sz="900" dirty="0"/>
              <a:t>Hesketh, I., Tehrani, N. (2018). ‘Psychological Trauma Risk Management in the UK Police Service.’ Journal of Policing. Oxford University Press. Under Review.</a:t>
            </a:r>
          </a:p>
          <a:p>
            <a:pPr marL="171450" lvl="0" indent="-171450">
              <a:lnSpc>
                <a:spcPct val="130000"/>
              </a:lnSpc>
              <a:buFont typeface="Arial" charset="0"/>
              <a:buChar char="•"/>
            </a:pPr>
            <a:r>
              <a:rPr lang="en-GB" sz="900" dirty="0"/>
              <a:t>Hesketh, I. (2017). ‘Wellbeing in Law Enforcement: Progress and Prospects.' Conference Paper. Presented at FBI Conference. Bristol, UK. 23</a:t>
            </a:r>
            <a:r>
              <a:rPr lang="en-GB" sz="900" baseline="30000" dirty="0"/>
              <a:t>rd</a:t>
            </a:r>
            <a:r>
              <a:rPr lang="en-GB" sz="900" dirty="0"/>
              <a:t> -27</a:t>
            </a:r>
            <a:r>
              <a:rPr lang="en-GB" sz="900" baseline="30000" dirty="0"/>
              <a:t>th</a:t>
            </a:r>
            <a:r>
              <a:rPr lang="en-GB" sz="900" dirty="0"/>
              <a:t>  September, 2017</a:t>
            </a:r>
          </a:p>
          <a:p>
            <a:pPr marL="171450" lvl="0" indent="-171450">
              <a:lnSpc>
                <a:spcPct val="130000"/>
              </a:lnSpc>
              <a:buFont typeface="Arial"/>
              <a:buChar char="•"/>
            </a:pPr>
            <a:r>
              <a:rPr lang="en-GB" sz="900" dirty="0"/>
              <a:t>Hesketh, I., Graham, L. (2017). ‘Theory or not Theory: That is the Question.’ Australian Journal of Evidence Based Policing. Vol 9 (1), pp 10-13.</a:t>
            </a:r>
          </a:p>
          <a:p>
            <a:pPr marL="171450" indent="-171450">
              <a:lnSpc>
                <a:spcPct val="130000"/>
              </a:lnSpc>
              <a:buFont typeface="Arial"/>
              <a:buChar char="•"/>
            </a:pPr>
            <a:r>
              <a:rPr lang="en-GB" sz="900" dirty="0"/>
              <a:t>Hartley, J., Hesketh, I., Chase, S. (2017). ‘</a:t>
            </a:r>
            <a:r>
              <a:rPr lang="en-US" sz="900" dirty="0"/>
              <a:t>Education and research for 21st century policing: Collaboration, competition and collusion.’</a:t>
            </a:r>
            <a:r>
              <a:rPr lang="en-GB" sz="900" dirty="0"/>
              <a:t> European Police Science and Research Bulletin. Issue 14. CEPOL</a:t>
            </a:r>
          </a:p>
          <a:p>
            <a:pPr marL="171450" indent="-171450">
              <a:lnSpc>
                <a:spcPct val="130000"/>
              </a:lnSpc>
              <a:buFont typeface="Arial"/>
              <a:buChar char="•"/>
            </a:pPr>
            <a:r>
              <a:rPr lang="en-GB" sz="900" dirty="0"/>
              <a:t>Hesketh, I., Williams, E., (2017). 'A New Canteen Culture: The Potential to Use Social Media as Evidence in Policing.' Policing. Vol 11 (3). pp 346-355. OUP</a:t>
            </a:r>
          </a:p>
          <a:p>
            <a:pPr marL="171450" indent="-171450">
              <a:lnSpc>
                <a:spcPct val="130000"/>
              </a:lnSpc>
              <a:buFont typeface="Arial"/>
              <a:buChar char="•"/>
            </a:pPr>
            <a:r>
              <a:rPr lang="en-GB" sz="900" dirty="0"/>
              <a:t>Hesketh, I., Tehrani, N., Harrison, J. (2017). ‘Psychological Risk Management: Introduction &amp; Guidance.’ College of Policing Ltd. </a:t>
            </a:r>
          </a:p>
          <a:p>
            <a:pPr marL="171450" indent="-171450">
              <a:lnSpc>
                <a:spcPct val="130000"/>
              </a:lnSpc>
              <a:buFont typeface="Arial"/>
              <a:buChar char="•"/>
            </a:pPr>
            <a:r>
              <a:rPr lang="en-GB" sz="900" dirty="0"/>
              <a:t>Hesketh, I., Cooper, C., (2017). 'Measuring the People Fleet: General Analysis, Interventions and Needs.' Strategic HR Review. </a:t>
            </a:r>
            <a:r>
              <a:rPr lang="en-GB" sz="900" dirty="0" err="1"/>
              <a:t>Vol</a:t>
            </a:r>
            <a:r>
              <a:rPr lang="en-GB" sz="900" dirty="0"/>
              <a:t> 16 (1). Emerald</a:t>
            </a:r>
          </a:p>
          <a:p>
            <a:pPr marL="171450" indent="-171450">
              <a:lnSpc>
                <a:spcPct val="130000"/>
              </a:lnSpc>
              <a:buFont typeface="Arial"/>
              <a:buChar char="•"/>
            </a:pPr>
            <a:r>
              <a:rPr lang="en-GB" sz="900" dirty="0"/>
              <a:t>Hesketh, I., Cooper, C. and Ivy, J., (2017). ‘Well-being and Engagement: The Key to Unlocking Discretionary Effort?' </a:t>
            </a:r>
            <a:r>
              <a:rPr lang="is-IS" sz="900" dirty="0"/>
              <a:t>Policing. 11 (1): 62-73</a:t>
            </a:r>
            <a:r>
              <a:rPr lang="en-GB" sz="900" dirty="0"/>
              <a:t>. </a:t>
            </a:r>
          </a:p>
          <a:p>
            <a:pPr marL="171450" indent="-171450">
              <a:lnSpc>
                <a:spcPct val="130000"/>
              </a:lnSpc>
              <a:buFont typeface="Arial"/>
              <a:buChar char="•"/>
            </a:pPr>
            <a:r>
              <a:rPr lang="en-GB" sz="900" dirty="0"/>
              <a:t>Hesketh, I., Hartley, J. (2016). ‘Public Value: A new means to peel an apple?’ European Police Science and Research Bulletin. Issue 13. CEPOL</a:t>
            </a:r>
          </a:p>
          <a:p>
            <a:pPr marL="171450" lvl="0" indent="-171450">
              <a:lnSpc>
                <a:spcPct val="130000"/>
              </a:lnSpc>
              <a:buFont typeface="Arial"/>
              <a:buChar char="•"/>
            </a:pPr>
            <a:r>
              <a:rPr lang="en-GB" sz="900" dirty="0"/>
              <a:t>Hesketh, I. (2016) 'Change Management in Policing: The Criticality of Workforce Wellbeing.' Conference Paper. Presented at HR Congress. Amsterdam, Netherlands. 28th-29th November</a:t>
            </a:r>
          </a:p>
          <a:p>
            <a:pPr marL="171450" lvl="0" indent="-171450">
              <a:lnSpc>
                <a:spcPct val="130000"/>
              </a:lnSpc>
              <a:buFont typeface="Arial"/>
              <a:buChar char="•"/>
            </a:pPr>
            <a:r>
              <a:rPr lang="en-GB" sz="900" dirty="0"/>
              <a:t>Hesketh, I. (2016). '21st century policing research-based learning and practice.' Conference Paper. Presented at CEPOL European Police Research and Science Conference. Budapest, Hungary. 5th -7th October </a:t>
            </a:r>
          </a:p>
          <a:p>
            <a:pPr marL="171450" lvl="0" indent="-171450">
              <a:lnSpc>
                <a:spcPct val="130000"/>
              </a:lnSpc>
              <a:buFont typeface="Arial"/>
              <a:buChar char="•"/>
            </a:pPr>
            <a:r>
              <a:rPr lang="en-GB" sz="900" dirty="0"/>
              <a:t>Hesketh, I. (2016).  'Theory or not Theory? …Reducing the Evidence-Practice Gap.' Conference Paper. Presented at CEPOL European Police Research and Science Conference. Budapest, Hungary. 5th -7th October </a:t>
            </a:r>
          </a:p>
          <a:p>
            <a:pPr marL="171450" lvl="0" indent="-171450">
              <a:lnSpc>
                <a:spcPct val="130000"/>
              </a:lnSpc>
              <a:buFont typeface="Arial"/>
              <a:buChar char="•"/>
            </a:pPr>
            <a:r>
              <a:rPr lang="en-GB" sz="900" dirty="0"/>
              <a:t>Hesketh, I. (2016). 'Productivity and the importance of Wellbeing.'  Conference Paper. Presented at the Excellence in Policing Conference. Ryton, UK. 21-23rd September </a:t>
            </a:r>
          </a:p>
          <a:p>
            <a:pPr marL="171450" indent="-171450">
              <a:lnSpc>
                <a:spcPct val="130000"/>
              </a:lnSpc>
              <a:buFont typeface="Arial"/>
              <a:buChar char="•"/>
            </a:pPr>
            <a:r>
              <a:rPr lang="en-GB" sz="900" dirty="0"/>
              <a:t>Hesketh, I., Cooper, C. and Ivy., (2015). 'Well-being, austerity and policing: Is it worth investing in resilience training?' Police Journal: Theory, Practice and Principles, pp20-30.</a:t>
            </a:r>
          </a:p>
          <a:p>
            <a:pPr marL="171450" indent="-171450">
              <a:lnSpc>
                <a:spcPct val="130000"/>
              </a:lnSpc>
              <a:buFont typeface="Arial"/>
              <a:buChar char="•"/>
            </a:pPr>
            <a:r>
              <a:rPr lang="en-GB" sz="900" dirty="0"/>
              <a:t>Smith, J., Hesketh, I., Charles, G., (2015). 'Developing Understanding of the Spiritual Aspects to Resilience.' International Journal of Public Leadership, 11 (1), 34-45. Emerald</a:t>
            </a:r>
          </a:p>
          <a:p>
            <a:pPr marL="171450" indent="-171450">
              <a:lnSpc>
                <a:spcPct val="130000"/>
              </a:lnSpc>
              <a:buFont typeface="Arial"/>
              <a:buChar char="•"/>
            </a:pPr>
            <a:r>
              <a:rPr lang="en-GB" sz="900" dirty="0"/>
              <a:t>Hesketh, I., Cooper, C. and Ivy, J. (2014). ‘Leaveism and Work-life Integration: The Thinning Blue Line?' Policing, </a:t>
            </a:r>
            <a:r>
              <a:rPr lang="en-GB" sz="900" dirty="0" err="1"/>
              <a:t>Vol</a:t>
            </a:r>
            <a:r>
              <a:rPr lang="en-GB" sz="900" dirty="0"/>
              <a:t> 9(2), pp183-194. </a:t>
            </a:r>
          </a:p>
          <a:p>
            <a:pPr marL="171450" indent="-171450">
              <a:lnSpc>
                <a:spcPct val="130000"/>
              </a:lnSpc>
              <a:buFont typeface="Arial"/>
              <a:buChar char="•"/>
            </a:pPr>
            <a:r>
              <a:rPr lang="en-GB" sz="900" dirty="0"/>
              <a:t>Hesketh, I., Cooper, C. and Ivy, J. (2014). ‘Leaveism and Public Sector Reform: Will the practice continue?’ Journal of Organisational Effectiveness, </a:t>
            </a:r>
            <a:r>
              <a:rPr lang="en-GB" sz="900" dirty="0" err="1"/>
              <a:t>Vol</a:t>
            </a:r>
            <a:r>
              <a:rPr lang="en-GB" sz="900" dirty="0"/>
              <a:t> 1(2) pp205-212. Emerald</a:t>
            </a:r>
          </a:p>
          <a:p>
            <a:pPr marL="171450" indent="-171450">
              <a:lnSpc>
                <a:spcPct val="130000"/>
              </a:lnSpc>
              <a:buFont typeface="Arial"/>
              <a:buChar char="•"/>
            </a:pPr>
            <a:r>
              <a:rPr lang="en-GB" sz="900" dirty="0"/>
              <a:t>Hesketh, I., Smith J. and Ivy, J. (2014). ‘ Keeping the Peelian Spirit: Resilience and Spirituality in Policing’, Police Journal, </a:t>
            </a:r>
            <a:r>
              <a:rPr lang="en-GB" sz="900" dirty="0" err="1"/>
              <a:t>Vol</a:t>
            </a:r>
            <a:r>
              <a:rPr lang="en-GB" sz="900" dirty="0"/>
              <a:t> 87(2), pp154 - 166.</a:t>
            </a:r>
          </a:p>
          <a:p>
            <a:pPr marL="171450" indent="-171450">
              <a:lnSpc>
                <a:spcPct val="130000"/>
              </a:lnSpc>
              <a:buFont typeface="Arial"/>
              <a:buChar char="•"/>
            </a:pPr>
            <a:r>
              <a:rPr lang="en-GB" sz="900" dirty="0"/>
              <a:t>Hesketh, I. and Cooper C. (2014). ‘Leaveism at work’, Occupational Medicine, Vol 64(3), pp146-7. Oxford University Press. </a:t>
            </a:r>
            <a:endParaRPr lang="en-GB" sz="1000" dirty="0"/>
          </a:p>
        </p:txBody>
      </p:sp>
    </p:spTree>
    <p:extLst>
      <p:ext uri="{BB962C8B-B14F-4D97-AF65-F5344CB8AC3E}">
        <p14:creationId xmlns:p14="http://schemas.microsoft.com/office/powerpoint/2010/main" val="248641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292E5276-622D-8D4E-9EC8-35556E362BB3}" type="slidenum">
              <a:rPr lang="en-US" smtClean="0"/>
              <a:t>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5" y="975782"/>
            <a:ext cx="4080304" cy="57790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58395"/>
            <a:ext cx="4902200" cy="482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207" y="1133819"/>
            <a:ext cx="4154510" cy="572418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283"/>
          <a:stretch/>
        </p:blipFill>
        <p:spPr>
          <a:xfrm rot="21383720">
            <a:off x="2242356" y="1162813"/>
            <a:ext cx="4382084" cy="5612449"/>
          </a:xfrm>
          <a:prstGeom prst="rect">
            <a:avLst/>
          </a:prstGeom>
        </p:spPr>
      </p:pic>
    </p:spTree>
    <p:extLst>
      <p:ext uri="{BB962C8B-B14F-4D97-AF65-F5344CB8AC3E}">
        <p14:creationId xmlns:p14="http://schemas.microsoft.com/office/powerpoint/2010/main" val="177468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63712" y="2557680"/>
            <a:ext cx="4680768" cy="2880320"/>
          </a:xfrm>
        </p:spPr>
        <p:txBody>
          <a:bodyPr/>
          <a:lstStyle/>
          <a:p>
            <a:pPr>
              <a:buFont typeface="Arial" panose="020B0604020202020204" pitchFamily="34" charset="0"/>
              <a:buChar char="•"/>
            </a:pPr>
            <a:r>
              <a:rPr lang="en-US" dirty="0"/>
              <a:t>What the College of Policing does (and doesn’t) do</a:t>
            </a:r>
          </a:p>
          <a:p>
            <a:pPr>
              <a:buFont typeface="Arial" panose="020B0604020202020204" pitchFamily="34" charset="0"/>
              <a:buChar char="•"/>
            </a:pPr>
            <a:r>
              <a:rPr lang="en-US" dirty="0"/>
              <a:t>Knowledge</a:t>
            </a:r>
          </a:p>
          <a:p>
            <a:pPr>
              <a:buFont typeface="Arial" panose="020B0604020202020204" pitchFamily="34" charset="0"/>
              <a:buChar char="•"/>
            </a:pPr>
            <a:r>
              <a:rPr lang="en-US" dirty="0"/>
              <a:t>Standards</a:t>
            </a:r>
          </a:p>
          <a:p>
            <a:pPr>
              <a:buFont typeface="Arial" panose="020B0604020202020204" pitchFamily="34" charset="0"/>
              <a:buChar char="•"/>
            </a:pPr>
            <a:r>
              <a:rPr lang="en-US" dirty="0"/>
              <a:t>Education</a:t>
            </a:r>
          </a:p>
          <a:p>
            <a:pPr>
              <a:buFont typeface="Arial" panose="020B0604020202020204" pitchFamily="34" charset="0"/>
              <a:buChar char="•"/>
            </a:pPr>
            <a:r>
              <a:rPr lang="en-US" dirty="0"/>
              <a:t>Policing Landscape</a:t>
            </a:r>
          </a:p>
          <a:p>
            <a:pPr>
              <a:buFont typeface="Arial" panose="020B0604020202020204" pitchFamily="34" charset="0"/>
              <a:buChar char="•"/>
            </a:pPr>
            <a:r>
              <a:rPr lang="en-US" dirty="0"/>
              <a:t>Professionalisation Agenda</a:t>
            </a:r>
          </a:p>
        </p:txBody>
      </p:sp>
      <p:sp>
        <p:nvSpPr>
          <p:cNvPr id="3" name="Title 2"/>
          <p:cNvSpPr>
            <a:spLocks noGrp="1"/>
          </p:cNvSpPr>
          <p:nvPr>
            <p:ph type="ctrTitle"/>
          </p:nvPr>
        </p:nvSpPr>
        <p:spPr>
          <a:xfrm>
            <a:off x="363568" y="1633238"/>
            <a:ext cx="6768752" cy="576064"/>
          </a:xfrm>
        </p:spPr>
        <p:txBody>
          <a:bodyPr/>
          <a:lstStyle/>
          <a:p>
            <a:r>
              <a:rPr lang="en-US" dirty="0"/>
              <a:t>Included in this session</a:t>
            </a:r>
          </a:p>
        </p:txBody>
      </p:sp>
      <p:graphicFrame>
        <p:nvGraphicFramePr>
          <p:cNvPr id="4" name="Content Placeholder 5">
            <a:extLst>
              <a:ext uri="{FF2B5EF4-FFF2-40B4-BE49-F238E27FC236}">
                <a16:creationId xmlns:a16="http://schemas.microsoft.com/office/drawing/2014/main" id="{DE4BE674-9D5E-BD42-AF28-C61187340EBD}"/>
              </a:ext>
            </a:extLst>
          </p:cNvPr>
          <p:cNvGraphicFramePr>
            <a:graphicFrameLocks/>
          </p:cNvGraphicFramePr>
          <p:nvPr>
            <p:extLst>
              <p:ext uri="{D42A27DB-BD31-4B8C-83A1-F6EECF244321}">
                <p14:modId xmlns:p14="http://schemas.microsoft.com/office/powerpoint/2010/main" val="2016886303"/>
              </p:ext>
            </p:extLst>
          </p:nvPr>
        </p:nvGraphicFramePr>
        <p:xfrm>
          <a:off x="6263680" y="1124744"/>
          <a:ext cx="288032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15DFB01-F922-9349-A27F-AF5A3CB3BE53}"/>
              </a:ext>
            </a:extLst>
          </p:cNvPr>
          <p:cNvSpPr/>
          <p:nvPr/>
        </p:nvSpPr>
        <p:spPr>
          <a:xfrm>
            <a:off x="350520" y="5767030"/>
            <a:ext cx="6644640" cy="923330"/>
          </a:xfrm>
          <a:prstGeom prst="rect">
            <a:avLst/>
          </a:prstGeom>
        </p:spPr>
        <p:txBody>
          <a:bodyPr wrap="square">
            <a:spAutoFit/>
          </a:bodyPr>
          <a:lstStyle/>
          <a:p>
            <a:r>
              <a:rPr lang="en-GB" dirty="0">
                <a:solidFill>
                  <a:schemeClr val="bg1">
                    <a:lumMod val="50000"/>
                  </a:schemeClr>
                </a:solidFill>
                <a:latin typeface="fs-elliot"/>
              </a:rPr>
              <a:t>The College of Policing was established in 2012 as the professional body for everyone who works for the police service (43 forces) in England and Wales. </a:t>
            </a:r>
            <a:endParaRPr lang="en-US" dirty="0">
              <a:solidFill>
                <a:schemeClr val="bg1">
                  <a:lumMod val="50000"/>
                </a:schemeClr>
              </a:solidFill>
            </a:endParaRPr>
          </a:p>
        </p:txBody>
      </p:sp>
    </p:spTree>
    <p:extLst>
      <p:ext uri="{BB962C8B-B14F-4D97-AF65-F5344CB8AC3E}">
        <p14:creationId xmlns:p14="http://schemas.microsoft.com/office/powerpoint/2010/main" val="3762439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5">
            <a:extLst>
              <a:ext uri="{FF2B5EF4-FFF2-40B4-BE49-F238E27FC236}">
                <a16:creationId xmlns:a16="http://schemas.microsoft.com/office/drawing/2014/main" id="{CCA84E9B-8BDD-624D-827F-283A3451E14C}"/>
              </a:ext>
            </a:extLst>
          </p:cNvPr>
          <p:cNvSpPr txBox="1">
            <a:spLocks noChangeArrowheads="1"/>
          </p:cNvSpPr>
          <p:nvPr/>
        </p:nvSpPr>
        <p:spPr bwMode="auto">
          <a:xfrm>
            <a:off x="123825" y="1121759"/>
            <a:ext cx="6063615"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Lucida Grande" panose="020B0600040502020204" pitchFamily="34" charset="0"/>
              <a:buChar char="—"/>
              <a:defRPr sz="1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r>
              <a:rPr lang="en-GB" altLang="en-US" sz="1800" b="1" u="sng" dirty="0"/>
              <a:t>Our Purpose</a:t>
            </a:r>
          </a:p>
          <a:p>
            <a:pPr>
              <a:spcBef>
                <a:spcPct val="0"/>
              </a:spcBef>
            </a:pPr>
            <a:endParaRPr lang="en-GB" altLang="en-US" sz="1400" b="1" u="sng" dirty="0"/>
          </a:p>
          <a:p>
            <a:pPr>
              <a:spcBef>
                <a:spcPct val="0"/>
              </a:spcBef>
            </a:pPr>
            <a:r>
              <a:rPr lang="en-GB" altLang="en-US" sz="1400" dirty="0"/>
              <a:t>To provide everyone working in policing with the skills and knowledge necessary to prevent crime, protect the public, and secure public trust.</a:t>
            </a:r>
          </a:p>
          <a:p>
            <a:pPr>
              <a:spcBef>
                <a:spcPct val="0"/>
              </a:spcBef>
            </a:pPr>
            <a:endParaRPr lang="en-GB" altLang="en-US" sz="1400" b="1" u="sng" dirty="0"/>
          </a:p>
          <a:p>
            <a:pPr>
              <a:spcBef>
                <a:spcPct val="0"/>
              </a:spcBef>
            </a:pPr>
            <a:r>
              <a:rPr lang="en-GB" altLang="en-US" b="1" u="sng" dirty="0"/>
              <a:t>Four complementary functions:</a:t>
            </a:r>
            <a:br>
              <a:rPr lang="en-GB" altLang="en-US" sz="1400" b="1" u="sng" dirty="0"/>
            </a:br>
            <a:endParaRPr lang="en-GB" altLang="en-US" sz="1400" b="1" u="sng" dirty="0"/>
          </a:p>
          <a:p>
            <a:pPr>
              <a:spcBef>
                <a:spcPct val="0"/>
              </a:spcBef>
              <a:buFontTx/>
              <a:buChar char="•"/>
            </a:pPr>
            <a:r>
              <a:rPr lang="en-GB" altLang="en-US" sz="1400" b="1" dirty="0"/>
              <a:t>Knowledge – </a:t>
            </a:r>
            <a:r>
              <a:rPr lang="en-GB" altLang="en-US" sz="1400" dirty="0"/>
              <a:t>we develop the research and infrastructure for growing evidence of ‘what works’. Over time, this will ensure that policing practice and standards are based on knowledge rather than custom and convention.</a:t>
            </a:r>
          </a:p>
          <a:p>
            <a:pPr>
              <a:spcBef>
                <a:spcPct val="0"/>
              </a:spcBef>
            </a:pPr>
            <a:endParaRPr lang="en-GB" altLang="en-US" sz="1400" b="1" dirty="0"/>
          </a:p>
          <a:p>
            <a:pPr>
              <a:spcBef>
                <a:spcPct val="0"/>
              </a:spcBef>
              <a:buFontTx/>
              <a:buChar char="•"/>
            </a:pPr>
            <a:r>
              <a:rPr lang="en-GB" altLang="en-US" sz="1400" b="1" dirty="0"/>
              <a:t>Standards – </a:t>
            </a:r>
            <a:r>
              <a:rPr lang="en-GB" altLang="en-US" sz="1400" dirty="0"/>
              <a:t>we draw on the best available evidence of ‘what works’ to set standards in policing for forces and individuals. Examples include our Authorised Professional Practice (APP) and peer review.</a:t>
            </a:r>
          </a:p>
          <a:p>
            <a:pPr>
              <a:spcBef>
                <a:spcPct val="0"/>
              </a:spcBef>
            </a:pPr>
            <a:endParaRPr lang="en-GB" altLang="en-US" sz="1400" dirty="0"/>
          </a:p>
          <a:p>
            <a:pPr>
              <a:spcBef>
                <a:spcPct val="0"/>
              </a:spcBef>
              <a:buFontTx/>
              <a:buChar char="•"/>
            </a:pPr>
            <a:r>
              <a:rPr lang="en-GB" altLang="en-US" sz="1400" b="1" dirty="0"/>
              <a:t>Education – </a:t>
            </a:r>
            <a:r>
              <a:rPr lang="en-GB" altLang="en-US" sz="1400" dirty="0"/>
              <a:t>we support the development of individual members of the profession. We set educational requirements to assure the public of the quality and consistency of policing skills, and we facilitate the academic accreditation and recognition of our members’ expertise.</a:t>
            </a:r>
            <a:endParaRPr lang="en-GB" altLang="en-US" sz="1400" b="1" dirty="0"/>
          </a:p>
          <a:p>
            <a:pPr>
              <a:spcBef>
                <a:spcPct val="0"/>
              </a:spcBef>
              <a:buFontTx/>
              <a:buChar char="•"/>
            </a:pPr>
            <a:endParaRPr lang="en-GB" altLang="en-US" sz="1400" dirty="0"/>
          </a:p>
          <a:p>
            <a:pPr>
              <a:spcBef>
                <a:spcPct val="0"/>
              </a:spcBef>
              <a:buFontTx/>
              <a:buChar char="•"/>
            </a:pPr>
            <a:r>
              <a:rPr lang="en-GB" sz="1400" b="1" dirty="0"/>
              <a:t>Building the College </a:t>
            </a:r>
            <a:r>
              <a:rPr lang="en-GB" sz="1400" dirty="0"/>
              <a:t>so we make a greater impact as an independent and authoritative </a:t>
            </a:r>
            <a:r>
              <a:rPr lang="en-GB" sz="1400" b="1" dirty="0"/>
              <a:t>professional body </a:t>
            </a:r>
            <a:r>
              <a:rPr lang="en-GB" sz="1400" dirty="0"/>
              <a:t>– for our members, this will provide improved physical and digital training environments, products and services which are easy to access and a College attuned to their needs. </a:t>
            </a:r>
          </a:p>
          <a:p>
            <a:pPr>
              <a:spcBef>
                <a:spcPct val="0"/>
              </a:spcBef>
              <a:buFontTx/>
              <a:buChar char="•"/>
            </a:pPr>
            <a:endParaRPr lang="en-GB" altLang="en-US" sz="1400" dirty="0"/>
          </a:p>
          <a:p>
            <a:pPr>
              <a:spcBef>
                <a:spcPct val="0"/>
              </a:spcBef>
            </a:pPr>
            <a:endParaRPr lang="en-GB" altLang="en-US" sz="1400" b="1" u="sng" dirty="0"/>
          </a:p>
        </p:txBody>
      </p:sp>
      <p:graphicFrame>
        <p:nvGraphicFramePr>
          <p:cNvPr id="4" name="Content Placeholder 5">
            <a:extLst>
              <a:ext uri="{FF2B5EF4-FFF2-40B4-BE49-F238E27FC236}">
                <a16:creationId xmlns:a16="http://schemas.microsoft.com/office/drawing/2014/main" id="{2879CA19-2234-BD46-99C1-6155BE80AE5E}"/>
              </a:ext>
            </a:extLst>
          </p:cNvPr>
          <p:cNvGraphicFramePr>
            <a:graphicFrameLocks/>
          </p:cNvGraphicFramePr>
          <p:nvPr>
            <p:extLst>
              <p:ext uri="{D42A27DB-BD31-4B8C-83A1-F6EECF244321}">
                <p14:modId xmlns:p14="http://schemas.microsoft.com/office/powerpoint/2010/main" val="2256312045"/>
              </p:ext>
            </p:extLst>
          </p:nvPr>
        </p:nvGraphicFramePr>
        <p:xfrm>
          <a:off x="5700246" y="1124744"/>
          <a:ext cx="288032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B7BF4325-2296-4142-99C6-34F7D8FB0FA5}"/>
              </a:ext>
            </a:extLst>
          </p:cNvPr>
          <p:cNvSpPr>
            <a:spLocks noGrp="1"/>
          </p:cNvSpPr>
          <p:nvPr>
            <p:ph type="title"/>
          </p:nvPr>
        </p:nvSpPr>
        <p:spPr>
          <a:xfrm>
            <a:off x="2235536" y="258200"/>
            <a:ext cx="8394700" cy="628650"/>
          </a:xfrm>
        </p:spPr>
        <p:txBody>
          <a:body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Role of the College of Policing</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2879CA19-2234-BD46-99C1-6155BE80AE5E}"/>
              </a:ext>
            </a:extLst>
          </p:cNvPr>
          <p:cNvGraphicFramePr>
            <a:graphicFrameLocks/>
          </p:cNvGraphicFramePr>
          <p:nvPr>
            <p:extLst>
              <p:ext uri="{D42A27DB-BD31-4B8C-83A1-F6EECF244321}">
                <p14:modId xmlns:p14="http://schemas.microsoft.com/office/powerpoint/2010/main" val="2140896091"/>
              </p:ext>
            </p:extLst>
          </p:nvPr>
        </p:nvGraphicFramePr>
        <p:xfrm>
          <a:off x="6553686" y="1124744"/>
          <a:ext cx="2880320" cy="57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B7BF4325-2296-4142-99C6-34F7D8FB0FA5}"/>
              </a:ext>
            </a:extLst>
          </p:cNvPr>
          <p:cNvSpPr>
            <a:spLocks noGrp="1"/>
          </p:cNvSpPr>
          <p:nvPr>
            <p:ph type="title"/>
          </p:nvPr>
        </p:nvSpPr>
        <p:spPr>
          <a:xfrm>
            <a:off x="2235536" y="258200"/>
            <a:ext cx="8394700" cy="628650"/>
          </a:xfrm>
        </p:spPr>
        <p:txBody>
          <a:bodyPr/>
          <a:lstStyle/>
          <a:p>
            <a:r>
              <a:rPr lang="en-GB"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Role of the College of Policing</a:t>
            </a:r>
          </a:p>
        </p:txBody>
      </p:sp>
      <p:pic>
        <p:nvPicPr>
          <p:cNvPr id="3" name="Picture 2">
            <a:extLst>
              <a:ext uri="{FF2B5EF4-FFF2-40B4-BE49-F238E27FC236}">
                <a16:creationId xmlns:a16="http://schemas.microsoft.com/office/drawing/2014/main" id="{4FB46424-5D8E-154E-95A5-502A0C181ED5}"/>
              </a:ext>
            </a:extLst>
          </p:cNvPr>
          <p:cNvPicPr>
            <a:picLocks noChangeAspect="1"/>
          </p:cNvPicPr>
          <p:nvPr/>
        </p:nvPicPr>
        <p:blipFill>
          <a:blip r:embed="rId8"/>
          <a:stretch>
            <a:fillRect/>
          </a:stretch>
        </p:blipFill>
        <p:spPr>
          <a:xfrm>
            <a:off x="167640" y="1280160"/>
            <a:ext cx="6461760" cy="5381546"/>
          </a:xfrm>
          <a:prstGeom prst="rect">
            <a:avLst/>
          </a:prstGeom>
        </p:spPr>
      </p:pic>
    </p:spTree>
    <p:extLst>
      <p:ext uri="{BB962C8B-B14F-4D97-AF65-F5344CB8AC3E}">
        <p14:creationId xmlns:p14="http://schemas.microsoft.com/office/powerpoint/2010/main" val="402036260"/>
      </p:ext>
    </p:extLst>
  </p:cSld>
  <p:clrMapOvr>
    <a:masterClrMapping/>
  </p:clrMapOvr>
  <p:transition spd="med">
    <p:fade/>
  </p:transition>
</p:sld>
</file>

<file path=ppt/theme/theme1.xml><?xml version="1.0" encoding="utf-8"?>
<a:theme xmlns:a="http://schemas.openxmlformats.org/drawingml/2006/main" name="College_of_Policing_ppt_template">
  <a:themeElements>
    <a:clrScheme name="CoP">
      <a:dk1>
        <a:srgbClr val="0F0046"/>
      </a:dk1>
      <a:lt1>
        <a:sysClr val="window" lastClr="FFFFFF"/>
      </a:lt1>
      <a:dk2>
        <a:srgbClr val="435562"/>
      </a:dk2>
      <a:lt2>
        <a:srgbClr val="FFFFFF"/>
      </a:lt2>
      <a:accent1>
        <a:srgbClr val="0F0046"/>
      </a:accent1>
      <a:accent2>
        <a:srgbClr val="B80C2F"/>
      </a:accent2>
      <a:accent3>
        <a:srgbClr val="0C5B6E"/>
      </a:accent3>
      <a:accent4>
        <a:srgbClr val="5D58A4"/>
      </a:accent4>
      <a:accent5>
        <a:srgbClr val="007A8A"/>
      </a:accent5>
      <a:accent6>
        <a:srgbClr val="FD8627"/>
      </a:accent6>
      <a:hlink>
        <a:srgbClr val="B80C2F"/>
      </a:hlink>
      <a:folHlink>
        <a:srgbClr val="6500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llege_of_Policing_ppt_template">
  <a:themeElements>
    <a:clrScheme name="CoP">
      <a:dk1>
        <a:srgbClr val="0F0046"/>
      </a:dk1>
      <a:lt1>
        <a:sysClr val="window" lastClr="FFFFFF"/>
      </a:lt1>
      <a:dk2>
        <a:srgbClr val="435562"/>
      </a:dk2>
      <a:lt2>
        <a:srgbClr val="FFFFFF"/>
      </a:lt2>
      <a:accent1>
        <a:srgbClr val="0F0046"/>
      </a:accent1>
      <a:accent2>
        <a:srgbClr val="B80C2F"/>
      </a:accent2>
      <a:accent3>
        <a:srgbClr val="0C5B6E"/>
      </a:accent3>
      <a:accent4>
        <a:srgbClr val="5D58A4"/>
      </a:accent4>
      <a:accent5>
        <a:srgbClr val="007A8A"/>
      </a:accent5>
      <a:accent6>
        <a:srgbClr val="FD8627"/>
      </a:accent6>
      <a:hlink>
        <a:srgbClr val="B80C2F"/>
      </a:hlink>
      <a:folHlink>
        <a:srgbClr val="6500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COP_ppt_1</Template>
  <TotalTime>1854</TotalTime>
  <Words>1531</Words>
  <Application>Microsoft Macintosh PowerPoint</Application>
  <PresentationFormat>On-screen Show (4:3)</PresentationFormat>
  <Paragraphs>247</Paragraphs>
  <Slides>29</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ＭＳ 明朝</vt:lpstr>
      <vt:lpstr>ＭＳ Ｐゴシック</vt:lpstr>
      <vt:lpstr>Arial</vt:lpstr>
      <vt:lpstr>Calibri</vt:lpstr>
      <vt:lpstr>FS Rufus Light</vt:lpstr>
      <vt:lpstr>fs-elliot</vt:lpstr>
      <vt:lpstr>Lucida Grande</vt:lpstr>
      <vt:lpstr>Times New Roman</vt:lpstr>
      <vt:lpstr>College_of_Policing_ppt_template</vt:lpstr>
      <vt:lpstr>1_College_of_Policing_ppt_template</vt:lpstr>
      <vt:lpstr>Dr Ian Hesketh   Organisational Development  Wellbeing Lead College of Policing     </vt:lpstr>
      <vt:lpstr>PowerPoint Presentation</vt:lpstr>
      <vt:lpstr>PowerPoint Presentation</vt:lpstr>
      <vt:lpstr>PowerPoint Presentation</vt:lpstr>
      <vt:lpstr>PowerPoint Presentation</vt:lpstr>
      <vt:lpstr>PowerPoint Presentation</vt:lpstr>
      <vt:lpstr>Included in this session</vt:lpstr>
      <vt:lpstr>Role of the College of Policing</vt:lpstr>
      <vt:lpstr>Role of the College of Policing</vt:lpstr>
      <vt:lpstr>Role of the College of Policing</vt:lpstr>
      <vt:lpstr>Role of the College of Policing</vt:lpstr>
      <vt:lpstr>Knowledge</vt:lpstr>
      <vt:lpstr>What Works Centre for Crime Reduction</vt:lpstr>
      <vt:lpstr>Knowledge</vt:lpstr>
      <vt:lpstr>Knowledge</vt:lpstr>
      <vt:lpstr>Code of Ethics</vt:lpstr>
      <vt:lpstr>Authorised Professional Practice (APP)</vt:lpstr>
      <vt:lpstr>PowerPoint Presentation</vt:lpstr>
      <vt:lpstr>Development of Training</vt:lpstr>
      <vt:lpstr>PowerPoint Presentation</vt:lpstr>
      <vt:lpstr>Policing Education Qualification Framework</vt:lpstr>
      <vt:lpstr>Changing face of Policing      40+ years ago</vt:lpstr>
      <vt:lpstr>Changing face of policing  30 years ago…</vt:lpstr>
      <vt:lpstr>PowerPoint Presentation</vt:lpstr>
      <vt:lpstr>Policing Landscape - 2018</vt:lpstr>
      <vt:lpstr>PowerPoint Presentation</vt:lpstr>
      <vt:lpstr>PowerPoint Presentation</vt:lpstr>
      <vt:lpstr>PowerPoint Presentation</vt:lpstr>
      <vt:lpstr>PowerPoint Presentation</vt:lpstr>
    </vt:vector>
  </TitlesOfParts>
  <Company>The College of Policing</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Rupa Menon</dc:creator>
  <cp:lastModifiedBy>Ian Hesketh</cp:lastModifiedBy>
  <cp:revision>72</cp:revision>
  <cp:lastPrinted>2016-02-10T12:24:31Z</cp:lastPrinted>
  <dcterms:created xsi:type="dcterms:W3CDTF">2015-03-25T14:44:36Z</dcterms:created>
  <dcterms:modified xsi:type="dcterms:W3CDTF">2018-07-12T10:05:05Z</dcterms:modified>
</cp:coreProperties>
</file>